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kachna+divok%C3%A1&amp;start=230&amp;hl=cs&amp;biw=1441&amp;bih=630&amp;gbv=2&amp;tbm=isch&amp;tbnid=L510iGsPH_Yu7M:&amp;imgrefurl=http://zoo.wendys.cz/foto.php?58&amp;docid=wCCcSa3up_lXfM&amp;imgurl=http://zoo.wendys.cz/foto/f58.jpg&amp;w=800&amp;h=600&amp;ei=yrQIT67oO9P64QTgm8idAQ&amp;zoom=1&amp;chk=sbg&amp;iact=hc&amp;vpx=358&amp;vpy=251&amp;dur=2558&amp;hovh=194&amp;hovw=259&amp;tx=141&amp;ty=126&amp;sig=112979878590331334904&amp;page=12&amp;tbnh=127&amp;tbnw=172&amp;ndsp=21&amp;ved=1t:429,r:1,s:230" TargetMode="External"/><Relationship Id="rId2" Type="http://schemas.openxmlformats.org/officeDocument/2006/relationships/hyperlink" Target="http://www.google.cz/imgres?q=kachna+divok%C3%A1&amp;hl=cs&amp;gbv=2&amp;biw=1441&amp;bih=630&amp;tbm=isch&amp;tbnid=KeuAA4Esk3a6sM:&amp;imgrefurl=http://www.nabla.cz/obsah/biologie/zivocichove/ptaci/kachna-divoka.php&amp;docid=J_7Yy12tmaI6OM&amp;imgurl=http://www.nabla.cz/obsah/biologie/zivocichove/ptaci/img/kachna-divoka2.jpg&amp;w=700&amp;h=525&amp;ei=ProIT4H2Jamp4gSmw8iNCA&amp;zoom=1&amp;iact=rc&amp;dur=280&amp;sig=112979878590331334904&amp;page=2&amp;tbnh=124&amp;tbnw=169&amp;start=21&amp;ndsp=22&amp;ved=1t:429,r:18,s:21&amp;tx=127&amp;ty=9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imgres?q=kachna+divok%C3%A1&amp;hl=cs&amp;biw=1441&amp;bih=630&amp;gbv=2&amp;tbm=isch&amp;tbnid=IM6BDVikcYOJ5M:&amp;imgrefurl=http://www.naturefoto2000.com/fotografie.php?fid=1270&amp;docid=w8NK4rcRkkCtcM&amp;imgurl=http://www.naturefoto2000.com/image/Anas_platyrhynchosDSC_0406vejce.jpg&amp;w=600&amp;h=413&amp;ei=YrEIT523LMTb4QS1saySCA&amp;zoom=1&amp;iact=rc&amp;dur=296&amp;sig=112979878590331334904&amp;page=11&amp;tbnh=122&amp;tbnw=161&amp;start=209&amp;ndsp=21&amp;ved=1t:429,r:16,s:209&amp;tx=65&amp;ty=66" TargetMode="External"/><Relationship Id="rId4" Type="http://schemas.openxmlformats.org/officeDocument/2006/relationships/hyperlink" Target="http://www.google.cz/imgres?q=kachna+divok%C3%A1&amp;hl=cs&amp;biw=1441&amp;bih=630&amp;gbv=2&amp;tbm=isch&amp;tbnid=pBvyCQbHeCcp8M:&amp;imgrefurl=http://www.grahamowengallery.com/photography/ducks.html&amp;docid=zYk6vbor7POg7M&amp;imgurl=http://www.grahamowengallery.com/photography/birds/Duck-landing-3.jpg&amp;w=800&amp;h=587&amp;ei=YrEIT523LMTb4QS1saySCA&amp;zoom=1&amp;iact=rc&amp;dur=234&amp;sig=112979878590331334904&amp;page=11&amp;tbnh=122&amp;tbnw=163&amp;start=209&amp;ndsp=21&amp;ved=1t:429,r:8,s:209&amp;tx=101&amp;ty=62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ty=101" TargetMode="External"/><Relationship Id="rId3" Type="http://schemas.openxmlformats.org/officeDocument/2006/relationships/hyperlink" Target="http://www.google.cz/imgres?q=kachna+divok%C3%A1&amp;hl=cs&amp;biw=1441&amp;bih=630&amp;gbv=2&amp;tbm=isch&amp;tbnid=u4WyNshcCyvLxM:&amp;imgrefurl=http://vavrik.blog.cz/0904/sumvald-13-09-5-4-2009-dolni-libina-mohelnice&amp;docid=bE_k7GkJMA7QpM&amp;imgurl=http://nd01.jxs.cz/974/344/2984ab35f5_43927306_o2.jpg&amp;w=600&amp;h=450&amp;ei=YrEIT523LMTb4QS1saySCA&amp;zoom=1&amp;iact=hc&amp;vpx=1054&amp;vpy=191&amp;dur=359&amp;hovh=194&amp;hovw=259&amp;tx=112&amp;ty=139&amp;sig=112979878590331334904&amp;page=4&amp;tbnh=126&amp;tbnw=159&amp;start=60&amp;ndsp=21&amp;ved=1t:429,r:19,s:60" TargetMode="External"/><Relationship Id="rId7" Type="http://schemas.openxmlformats.org/officeDocument/2006/relationships/hyperlink" Target="http://www.google.cz/imgres?q=kachna+divok%C3%A1&amp;hl=cs&amp;biw=1441&amp;bih=630&amp;gbv=2&amp;tbm=isch&amp;tbnid=rB0h3dfrJv991M:&amp;imgrefurl=http://cs.wikipedia.org/wiki/Kachna_divok%C3%A1&amp;docid=qccMn6zxHz0XlM&amp;imgurl=http://upload.wikimedia.org/wikipedia/commons/thumb/7/7c/Mallard_080508.jpg/259px-Mallard_080508.jpg&amp;w=259&amp;h=184&amp;ei=YrEIT523LMTb4QS1saySCA&amp;zoom=1&amp;iact=rc&amp;dur=297&amp;sig=112979878590331334904&amp;page=1&amp;tbnh=134&amp;tbnw=186&amp;start=0&amp;ndsp=18&amp;ved=1t:429,r:1,s:0&amp;tx=127&amp;ty=101" TargetMode="External"/><Relationship Id="rId2" Type="http://schemas.openxmlformats.org/officeDocument/2006/relationships/hyperlink" Target="http://www.google.cz/imgres?q=kachna+divok%C3%A1&amp;start=251&amp;hl=cs&amp;biw=1441&amp;bih=630&amp;gbv=2&amp;tbm=isch&amp;tbnid=fskYuefT9fZ1VM:&amp;imgrefurl=http://pavelkarmelita.blog.cz/1001/opavice-v-zime&amp;docid=WO7IOe1ujjHyiM&amp;imgurl=http://nd03.jxs.cz/288/820/a9d85c3497_61185859_o2.jpg&amp;w=758&amp;h=511&amp;ei=4bMIT5C0LMjc4QTohs2NCA&amp;zoom=1&amp;chk=sbg&amp;iact=rc&amp;dur=250&amp;sig=112979878590331334904&amp;page=13&amp;tbnh=122&amp;tbnw=163&amp;ndsp=21&amp;ved=1t:429,r:12,s:251&amp;tx=102&amp;ty=6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21&amp;ved=1t:429,r:0,s:18" TargetMode="External"/><Relationship Id="rId5" Type="http://schemas.openxmlformats.org/officeDocument/2006/relationships/hyperlink" Target="http://www.google.cz/imgres?q=kachna+divok%C3%A1&amp;hl=cs&amp;biw=1441&amp;bih=630&amp;gbv=2&amp;tbm=isch&amp;tbnid=_YFYlAwpLPWEyM:&amp;imgrefurl=http://www.eprojekty.cz/weby/demo/envi01/kachna-divoka-2494.aspx&amp;docid=0l_yL1Kw3Y6uTM&amp;imgurl=http://www.eprojekty.cz/weby/demo/_app/Repository/yy2009/mm10/dd12/2481.JPG&amp;w=947&amp;h=599&amp;ei=YrEIT523LMTb4QS1saySCA&amp;zoom=1&amp;iact=hc&amp;vpx=155&amp;vpy=255&amp;dur=998&amp;hovh=178&amp;hovw=282&amp;tx=131&amp;ty=87&amp;sig=112979878590331334904&amp;page=2&amp;tbnh=121&amp;tbnw=156&amp;start=18&amp;ndsp=21&amp;ved=1t:429,r:0,s:18" TargetMode="External"/><Relationship Id="rId4" Type="http://schemas.openxmlformats.org/officeDocument/2006/relationships/hyperlink" Target="&amp;ved=1t:429,r:19,s:60" TargetMode="External"/><Relationship Id="rId9" Type="http://schemas.openxmlformats.org/officeDocument/2006/relationships/hyperlink" Target="http://www.google.cz/imgres?q=kachna+divok%C3%A1&amp;hl=cs&amp;biw=1441&amp;bih=630&amp;gbv=2&amp;tbm=isch&amp;tbnid=ScadCkBnYdf0fM:&amp;imgrefurl=http://www.biolib.cz/cz/image/id2831/&amp;docid=pByOTmcMUXYdKM&amp;imgurl=http://www.biolib.cz/IMG/GAL/2831.jpg&amp;w=600&amp;h=450&amp;ei=YrEIT523LMTb4QS1saySCA&amp;zoom=1&amp;iact=rc&amp;dur=109&amp;sig=112979878590331334904&amp;page=1&amp;tbnh=134&amp;tbnw=191&amp;start=0&amp;ndsp=18&amp;ved=1t:429,r:2,s:0&amp;tx=67&amp;ty=8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67544" y="3644900"/>
            <a:ext cx="8136904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Petra Petráčková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</a:t>
            </a:r>
            <a:r>
              <a:rPr lang="cs-CZ" smtClean="0"/>
              <a:t> </a:t>
            </a:r>
            <a:r>
              <a:rPr lang="cs-CZ" smtClean="0"/>
              <a:t>VY_32_INOVACE_</a:t>
            </a:r>
            <a:r>
              <a:rPr lang="cs-CZ" smtClean="0">
                <a:solidFill>
                  <a:srgbClr val="FFC000"/>
                </a:solidFill>
              </a:rPr>
              <a:t>1B_07_Kachna </a:t>
            </a:r>
            <a:r>
              <a:rPr lang="cs-CZ" dirty="0" smtClean="0">
                <a:solidFill>
                  <a:srgbClr val="FFC000"/>
                </a:solidFill>
              </a:rPr>
              <a:t>divoká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</a:t>
            </a:r>
            <a:r>
              <a:rPr lang="cs-CZ" dirty="0" smtClean="0">
                <a:solidFill>
                  <a:srgbClr val="FFC000"/>
                </a:solidFill>
              </a:rPr>
              <a:t>Prvouka a přírodověda na 1. </a:t>
            </a:r>
            <a:r>
              <a:rPr lang="cs-CZ" dirty="0" smtClean="0">
                <a:solidFill>
                  <a:srgbClr val="FFC000"/>
                </a:solidFill>
              </a:rPr>
              <a:t>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0904685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126876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prezentace slouží jako podklad pro výuku nové látky v 5. ročníku. Učitel promítá prezentaci na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9716608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Kachna divoká</a:t>
            </a:r>
            <a:endParaRPr lang="cs-CZ" dirty="0"/>
          </a:p>
        </p:txBody>
      </p:sp>
      <p:pic>
        <p:nvPicPr>
          <p:cNvPr id="4" name="Obrázek 3" descr="259px-Mallard_0805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772816"/>
            <a:ext cx="6192688" cy="4399439"/>
          </a:xfrm>
          <a:prstGeom prst="ellipse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Kachna divoká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162870"/>
          </a:xfrm>
        </p:spPr>
        <p:txBody>
          <a:bodyPr/>
          <a:lstStyle/>
          <a:p>
            <a:r>
              <a:rPr lang="cs-CZ" sz="2400" dirty="0" smtClean="0"/>
              <a:t>Je VODNÍ pták – žije na rybnících, ale i na potocích a řekách se zarostlými břehy</a:t>
            </a:r>
          </a:p>
          <a:p>
            <a:r>
              <a:rPr lang="cs-CZ" sz="2400" dirty="0" smtClean="0"/>
              <a:t>Je VŠEŽRAVEC – živí se drobnými živočichy a vodními rostlinami</a:t>
            </a:r>
          </a:p>
          <a:p>
            <a:r>
              <a:rPr lang="cs-CZ" sz="2400" dirty="0" smtClean="0"/>
              <a:t>Výborně plave i létá.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Duck-landing-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3717032"/>
            <a:ext cx="3737992" cy="2742752"/>
          </a:xfrm>
          <a:prstGeom prst="rect">
            <a:avLst/>
          </a:prstGeom>
        </p:spPr>
      </p:pic>
      <p:pic>
        <p:nvPicPr>
          <p:cNvPr id="5" name="Obrázek 4" descr="2984ab35f5_43927306_o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2924944"/>
            <a:ext cx="4728525" cy="3546394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kachny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162870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Člunovitý tvar těla</a:t>
            </a:r>
          </a:p>
          <a:p>
            <a:r>
              <a:rPr lang="cs-CZ" sz="2400" dirty="0" smtClean="0"/>
              <a:t>Husté mastné peří – voda po něm stéká, spodní prachové peří je tedy stále suché</a:t>
            </a:r>
          </a:p>
          <a:p>
            <a:r>
              <a:rPr lang="cs-CZ" sz="2400" dirty="0" smtClean="0"/>
              <a:t>Má posunuté nohy dozadu, na souši se proto pohybuje kolébavě.</a:t>
            </a:r>
          </a:p>
          <a:p>
            <a:r>
              <a:rPr lang="cs-CZ" sz="2400" dirty="0" smtClean="0"/>
              <a:t>Na nohou má plovací blány.</a:t>
            </a:r>
          </a:p>
          <a:p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28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3140968"/>
            <a:ext cx="4680520" cy="351039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Zbarvení samce - kačera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87483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Kačer je pestrý.</a:t>
            </a:r>
          </a:p>
          <a:p>
            <a:r>
              <a:rPr lang="cs-CZ" sz="2400" dirty="0" smtClean="0"/>
              <a:t>Na hlavě má lesklé zelené peří, bílý kroužek na krku a hnědou hruď.</a:t>
            </a:r>
          </a:p>
          <a:p>
            <a:r>
              <a:rPr lang="cs-CZ" sz="2400" dirty="0" smtClean="0"/>
              <a:t>Na křídlech má modrozelená bíle lemovaná peříčka.</a:t>
            </a:r>
            <a:endParaRPr lang="cs-CZ" sz="2400" dirty="0"/>
          </a:p>
        </p:txBody>
      </p:sp>
      <p:pic>
        <p:nvPicPr>
          <p:cNvPr id="7" name="Obrázek 6" descr="kachna-divoka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3284984"/>
            <a:ext cx="4392488" cy="3294366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Zbarvení samice - kachny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442790"/>
          </a:xfrm>
        </p:spPr>
        <p:txBody>
          <a:bodyPr/>
          <a:lstStyle/>
          <a:p>
            <a:r>
              <a:rPr lang="cs-CZ" dirty="0" smtClean="0"/>
              <a:t>Samice je nenápadně zbarvena, aby unikla pozornosti nepřátel. Hnízdí na zemi v rákosí.</a:t>
            </a:r>
            <a:endParaRPr lang="cs-CZ" dirty="0"/>
          </a:p>
        </p:txBody>
      </p:sp>
      <p:pic>
        <p:nvPicPr>
          <p:cNvPr id="4" name="Obrázek 3" descr="f5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2780928"/>
            <a:ext cx="5112568" cy="3834426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Kachna divoká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586806"/>
          </a:xfrm>
        </p:spPr>
        <p:txBody>
          <a:bodyPr/>
          <a:lstStyle/>
          <a:p>
            <a:r>
              <a:rPr lang="cs-CZ" dirty="0" smtClean="0"/>
              <a:t>Je pták NEKRMIVÝ – po vylíhnutí odvede samice mláďata do vody, kde si musí sama hledat potravu</a:t>
            </a:r>
            <a:endParaRPr lang="cs-CZ" dirty="0"/>
          </a:p>
        </p:txBody>
      </p:sp>
      <p:pic>
        <p:nvPicPr>
          <p:cNvPr id="4" name="Obrázek 3" descr="24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3429000"/>
            <a:ext cx="4942136" cy="31260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Anas_platyrhynchosDSC_0406vej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4005064"/>
            <a:ext cx="3635896" cy="25027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Kachna divoká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874838"/>
          </a:xfrm>
        </p:spPr>
        <p:txBody>
          <a:bodyPr/>
          <a:lstStyle/>
          <a:p>
            <a:r>
              <a:rPr lang="cs-CZ" sz="2400" dirty="0" smtClean="0"/>
              <a:t>Zůstává u nás celý rok.</a:t>
            </a:r>
          </a:p>
          <a:p>
            <a:r>
              <a:rPr lang="cs-CZ" sz="2400" dirty="0" smtClean="0"/>
              <a:t>V zimě se shromažďují ve městech na nezamrzajících vodních plochách, kde je lidé přikrmují.</a:t>
            </a:r>
          </a:p>
          <a:p>
            <a:r>
              <a:rPr lang="cs-CZ" sz="2400" dirty="0" smtClean="0"/>
              <a:t>Je lovnou pernatou zvěří.</a:t>
            </a:r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4" name="Obrázek 3" descr="a9d85c3497_61185859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3284984"/>
            <a:ext cx="4896544" cy="3300969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Kachna divoká.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2011-10-08]. Dostupné z: </a:t>
            </a:r>
            <a:r>
              <a:rPr lang="cs-CZ" sz="1200" u="sng" dirty="0" smtClean="0">
                <a:hlinkClick r:id="rId2"/>
              </a:rPr>
              <a:t>http://www.</a:t>
            </a:r>
            <a:r>
              <a:rPr lang="cs-CZ" sz="1200" u="sng" dirty="0" err="1" smtClean="0">
                <a:hlinkClick r:id="rId2"/>
              </a:rPr>
              <a:t>google.cz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imgres</a:t>
            </a:r>
            <a:r>
              <a:rPr lang="cs-CZ" sz="1200" u="sng" dirty="0" smtClean="0">
                <a:hlinkClick r:id="rId2"/>
              </a:rPr>
              <a:t>?q=kachna+</a:t>
            </a:r>
            <a:r>
              <a:rPr lang="cs-CZ" sz="1200" u="sng" dirty="0" err="1" smtClean="0">
                <a:hlinkClick r:id="rId2"/>
              </a:rPr>
              <a:t>divok</a:t>
            </a:r>
            <a:r>
              <a:rPr lang="cs-CZ" sz="1200" u="sng" dirty="0" smtClean="0">
                <a:hlinkClick r:id="rId2"/>
              </a:rPr>
              <a:t>%C3%A1&amp;</a:t>
            </a:r>
            <a:r>
              <a:rPr lang="cs-CZ" sz="1200" u="sng" dirty="0" err="1" smtClean="0">
                <a:hlinkClick r:id="rId2"/>
              </a:rPr>
              <a:t>hl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cs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gbv</a:t>
            </a:r>
            <a:r>
              <a:rPr lang="cs-CZ" sz="1200" u="sng" dirty="0" smtClean="0">
                <a:hlinkClick r:id="rId2"/>
              </a:rPr>
              <a:t>=2&amp;</a:t>
            </a:r>
            <a:r>
              <a:rPr lang="cs-CZ" sz="1200" u="sng" dirty="0" err="1" smtClean="0">
                <a:hlinkClick r:id="rId2"/>
              </a:rPr>
              <a:t>biw</a:t>
            </a:r>
            <a:r>
              <a:rPr lang="cs-CZ" sz="1200" u="sng" dirty="0" smtClean="0">
                <a:hlinkClick r:id="rId2"/>
              </a:rPr>
              <a:t>=1441&amp;</a:t>
            </a:r>
            <a:r>
              <a:rPr lang="cs-CZ" sz="1200" u="sng" dirty="0" err="1" smtClean="0">
                <a:hlinkClick r:id="rId2"/>
              </a:rPr>
              <a:t>bih</a:t>
            </a:r>
            <a:r>
              <a:rPr lang="cs-CZ" sz="1200" u="sng" dirty="0" smtClean="0">
                <a:hlinkClick r:id="rId2"/>
              </a:rPr>
              <a:t>=630&amp;</a:t>
            </a:r>
            <a:r>
              <a:rPr lang="cs-CZ" sz="1200" u="sng" dirty="0" err="1" smtClean="0">
                <a:hlinkClick r:id="rId2"/>
              </a:rPr>
              <a:t>tbm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isch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tbnid</a:t>
            </a:r>
            <a:r>
              <a:rPr lang="cs-CZ" sz="1200" u="sng" dirty="0" smtClean="0">
                <a:hlinkClick r:id="rId2"/>
              </a:rPr>
              <a:t>=KeuAA4Esk3a6sM:&amp;</a:t>
            </a:r>
            <a:r>
              <a:rPr lang="cs-CZ" sz="1200" u="sng" dirty="0" err="1" smtClean="0">
                <a:hlinkClick r:id="rId2"/>
              </a:rPr>
              <a:t>imgrefurl</a:t>
            </a:r>
            <a:r>
              <a:rPr lang="cs-CZ" sz="1200" u="sng" dirty="0" smtClean="0">
                <a:hlinkClick r:id="rId2"/>
              </a:rPr>
              <a:t>=http://www.</a:t>
            </a:r>
            <a:r>
              <a:rPr lang="cs-CZ" sz="1200" u="sng" dirty="0" err="1" smtClean="0">
                <a:hlinkClick r:id="rId2"/>
              </a:rPr>
              <a:t>nabla.cz</a:t>
            </a:r>
            <a:r>
              <a:rPr lang="cs-CZ" sz="1200" u="sng" dirty="0" smtClean="0">
                <a:hlinkClick r:id="rId2"/>
              </a:rPr>
              <a:t>/obsah/biologie/</a:t>
            </a:r>
            <a:r>
              <a:rPr lang="cs-CZ" sz="1200" u="sng" dirty="0" err="1" smtClean="0">
                <a:hlinkClick r:id="rId2"/>
              </a:rPr>
              <a:t>zivocichove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ptaci</a:t>
            </a:r>
            <a:r>
              <a:rPr lang="cs-CZ" sz="1200" u="sng" dirty="0" smtClean="0">
                <a:hlinkClick r:id="rId2"/>
              </a:rPr>
              <a:t>/kachna-</a:t>
            </a:r>
            <a:r>
              <a:rPr lang="cs-CZ" sz="1200" u="sng" dirty="0" err="1" smtClean="0">
                <a:hlinkClick r:id="rId2"/>
              </a:rPr>
              <a:t>divoka.php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docid</a:t>
            </a:r>
            <a:r>
              <a:rPr lang="cs-CZ" sz="1200" u="sng" dirty="0" smtClean="0">
                <a:hlinkClick r:id="rId2"/>
              </a:rPr>
              <a:t>=J_7Yy12tmaI6OM&amp;</a:t>
            </a:r>
            <a:r>
              <a:rPr lang="cs-CZ" sz="1200" u="sng" dirty="0" err="1" smtClean="0">
                <a:hlinkClick r:id="rId2"/>
              </a:rPr>
              <a:t>imgurl</a:t>
            </a:r>
            <a:r>
              <a:rPr lang="cs-CZ" sz="1200" u="sng" dirty="0" smtClean="0">
                <a:hlinkClick r:id="rId2"/>
              </a:rPr>
              <a:t>=http://www.</a:t>
            </a:r>
            <a:r>
              <a:rPr lang="cs-CZ" sz="1200" u="sng" dirty="0" err="1" smtClean="0">
                <a:hlinkClick r:id="rId2"/>
              </a:rPr>
              <a:t>nabla.cz</a:t>
            </a:r>
            <a:r>
              <a:rPr lang="cs-CZ" sz="1200" u="sng" dirty="0" smtClean="0">
                <a:hlinkClick r:id="rId2"/>
              </a:rPr>
              <a:t>/obsah/biologie/</a:t>
            </a:r>
            <a:r>
              <a:rPr lang="cs-CZ" sz="1200" u="sng" dirty="0" err="1" smtClean="0">
                <a:hlinkClick r:id="rId2"/>
              </a:rPr>
              <a:t>zivocichove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ptaci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img</a:t>
            </a:r>
            <a:r>
              <a:rPr lang="cs-CZ" sz="1200" u="sng" dirty="0" smtClean="0">
                <a:hlinkClick r:id="rId2"/>
              </a:rPr>
              <a:t>/kachna-divoka2.jpg&amp;w=700&amp;h=525&amp;</a:t>
            </a:r>
            <a:r>
              <a:rPr lang="cs-CZ" sz="1200" u="sng" dirty="0" err="1" smtClean="0">
                <a:hlinkClick r:id="rId2"/>
              </a:rPr>
              <a:t>ei</a:t>
            </a:r>
            <a:r>
              <a:rPr lang="cs-CZ" sz="1200" u="sng" dirty="0" smtClean="0">
                <a:hlinkClick r:id="rId2"/>
              </a:rPr>
              <a:t>=ProIT4H2Jamp4gSmw8iNCA&amp;zoom=1&amp;</a:t>
            </a:r>
            <a:r>
              <a:rPr lang="cs-CZ" sz="1200" u="sng" dirty="0" err="1" smtClean="0">
                <a:hlinkClick r:id="rId2"/>
              </a:rPr>
              <a:t>iact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rc</a:t>
            </a:r>
            <a:r>
              <a:rPr lang="cs-CZ" sz="1200" u="sng" dirty="0" smtClean="0">
                <a:hlinkClick r:id="rId2"/>
              </a:rPr>
              <a:t>&amp;dur=280&amp;</a:t>
            </a:r>
            <a:r>
              <a:rPr lang="cs-CZ" sz="1200" u="sng" dirty="0" err="1" smtClean="0">
                <a:hlinkClick r:id="rId2"/>
              </a:rPr>
              <a:t>sig</a:t>
            </a:r>
            <a:r>
              <a:rPr lang="cs-CZ" sz="1200" u="sng" dirty="0" smtClean="0">
                <a:hlinkClick r:id="rId2"/>
              </a:rPr>
              <a:t>=112979878590331334904&amp;</a:t>
            </a:r>
            <a:r>
              <a:rPr lang="cs-CZ" sz="1200" u="sng" dirty="0" err="1" smtClean="0">
                <a:hlinkClick r:id="rId2"/>
              </a:rPr>
              <a:t>page</a:t>
            </a:r>
            <a:r>
              <a:rPr lang="cs-CZ" sz="1200" u="sng" dirty="0" smtClean="0">
                <a:hlinkClick r:id="rId2"/>
              </a:rPr>
              <a:t>=2&amp;</a:t>
            </a:r>
            <a:r>
              <a:rPr lang="cs-CZ" sz="1200" u="sng" dirty="0" err="1" smtClean="0">
                <a:hlinkClick r:id="rId2"/>
              </a:rPr>
              <a:t>tbnh</a:t>
            </a:r>
            <a:r>
              <a:rPr lang="cs-CZ" sz="1200" u="sng" dirty="0" smtClean="0">
                <a:hlinkClick r:id="rId2"/>
              </a:rPr>
              <a:t>=124&amp;</a:t>
            </a:r>
            <a:r>
              <a:rPr lang="cs-CZ" sz="1200" u="sng" dirty="0" err="1" smtClean="0">
                <a:hlinkClick r:id="rId2"/>
              </a:rPr>
              <a:t>tbnw</a:t>
            </a:r>
            <a:r>
              <a:rPr lang="cs-CZ" sz="1200" u="sng" dirty="0" smtClean="0">
                <a:hlinkClick r:id="rId2"/>
              </a:rPr>
              <a:t>=169&amp;start=21&amp;</a:t>
            </a:r>
            <a:r>
              <a:rPr lang="cs-CZ" sz="1200" u="sng" dirty="0" err="1" smtClean="0">
                <a:hlinkClick r:id="rId2"/>
              </a:rPr>
              <a:t>ndsp</a:t>
            </a:r>
            <a:r>
              <a:rPr lang="cs-CZ" sz="1200" u="sng" dirty="0" smtClean="0">
                <a:hlinkClick r:id="rId2"/>
              </a:rPr>
              <a:t>=22&amp;</a:t>
            </a:r>
            <a:r>
              <a:rPr lang="cs-CZ" sz="1200" u="sng" dirty="0" err="1" smtClean="0">
                <a:hlinkClick r:id="rId2"/>
              </a:rPr>
              <a:t>ved</a:t>
            </a:r>
            <a:r>
              <a:rPr lang="cs-CZ" sz="1200" u="sng" dirty="0" smtClean="0">
                <a:hlinkClick r:id="rId2"/>
              </a:rPr>
              <a:t>=1t:429,r:18,s:21&amp;</a:t>
            </a:r>
            <a:r>
              <a:rPr lang="cs-CZ" sz="1200" u="sng" dirty="0" err="1" smtClean="0">
                <a:hlinkClick r:id="rId2"/>
              </a:rPr>
              <a:t>tx</a:t>
            </a:r>
            <a:r>
              <a:rPr lang="cs-CZ" sz="1200" u="sng" dirty="0" smtClean="0">
                <a:hlinkClick r:id="rId2"/>
              </a:rPr>
              <a:t>=127&amp;ty=93</a:t>
            </a:r>
            <a:endParaRPr lang="cs-CZ" sz="1200" u="sng" dirty="0" smtClean="0"/>
          </a:p>
          <a:p>
            <a:pPr>
              <a:buNone/>
            </a:pPr>
            <a:endParaRPr lang="cs-CZ" sz="1200" u="sng" dirty="0" smtClean="0"/>
          </a:p>
          <a:p>
            <a:r>
              <a:rPr lang="cs-CZ" sz="1200" dirty="0" smtClean="0"/>
              <a:t>Kachna divoká.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2011-10-08]. Dostupné z: </a:t>
            </a:r>
            <a:r>
              <a:rPr lang="cs-CZ" sz="1200" u="sng" dirty="0" smtClean="0">
                <a:hlinkClick r:id="rId3"/>
              </a:rPr>
              <a:t>http://www.</a:t>
            </a:r>
            <a:r>
              <a:rPr lang="cs-CZ" sz="1200" u="sng" dirty="0" err="1" smtClean="0">
                <a:hlinkClick r:id="rId3"/>
              </a:rPr>
              <a:t>google.cz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imgres</a:t>
            </a:r>
            <a:r>
              <a:rPr lang="cs-CZ" sz="1200" u="sng" dirty="0" smtClean="0">
                <a:hlinkClick r:id="rId3"/>
              </a:rPr>
              <a:t>?q=kachna+</a:t>
            </a:r>
            <a:r>
              <a:rPr lang="cs-CZ" sz="1200" u="sng" dirty="0" err="1" smtClean="0">
                <a:hlinkClick r:id="rId3"/>
              </a:rPr>
              <a:t>divok</a:t>
            </a:r>
            <a:r>
              <a:rPr lang="cs-CZ" sz="1200" u="sng" dirty="0" smtClean="0">
                <a:hlinkClick r:id="rId3"/>
              </a:rPr>
              <a:t>%C3%A1&amp;start=230&amp;</a:t>
            </a:r>
            <a:r>
              <a:rPr lang="cs-CZ" sz="1200" u="sng" dirty="0" err="1" smtClean="0">
                <a:hlinkClick r:id="rId3"/>
              </a:rPr>
              <a:t>hl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cs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biw</a:t>
            </a:r>
            <a:r>
              <a:rPr lang="cs-CZ" sz="1200" u="sng" dirty="0" smtClean="0">
                <a:hlinkClick r:id="rId3"/>
              </a:rPr>
              <a:t>=1441&amp;</a:t>
            </a:r>
            <a:r>
              <a:rPr lang="cs-CZ" sz="1200" u="sng" dirty="0" err="1" smtClean="0">
                <a:hlinkClick r:id="rId3"/>
              </a:rPr>
              <a:t>bih</a:t>
            </a:r>
            <a:r>
              <a:rPr lang="cs-CZ" sz="1200" u="sng" dirty="0" smtClean="0">
                <a:hlinkClick r:id="rId3"/>
              </a:rPr>
              <a:t>=630&amp;</a:t>
            </a:r>
            <a:r>
              <a:rPr lang="cs-CZ" sz="1200" u="sng" dirty="0" err="1" smtClean="0">
                <a:hlinkClick r:id="rId3"/>
              </a:rPr>
              <a:t>gbv</a:t>
            </a:r>
            <a:r>
              <a:rPr lang="cs-CZ" sz="1200" u="sng" dirty="0" smtClean="0">
                <a:hlinkClick r:id="rId3"/>
              </a:rPr>
              <a:t>=2&amp;</a:t>
            </a:r>
            <a:r>
              <a:rPr lang="cs-CZ" sz="1200" u="sng" dirty="0" err="1" smtClean="0">
                <a:hlinkClick r:id="rId3"/>
              </a:rPr>
              <a:t>tbm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isch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tbnid</a:t>
            </a:r>
            <a:r>
              <a:rPr lang="cs-CZ" sz="1200" u="sng" dirty="0" smtClean="0">
                <a:hlinkClick r:id="rId3"/>
              </a:rPr>
              <a:t>=L510iGsPH_Yu7M:&amp;</a:t>
            </a:r>
            <a:r>
              <a:rPr lang="cs-CZ" sz="1200" u="sng" dirty="0" err="1" smtClean="0">
                <a:hlinkClick r:id="rId3"/>
              </a:rPr>
              <a:t>imgrefurl</a:t>
            </a:r>
            <a:r>
              <a:rPr lang="cs-CZ" sz="1200" u="sng" dirty="0" smtClean="0">
                <a:hlinkClick r:id="rId3"/>
              </a:rPr>
              <a:t>=http://zoo.</a:t>
            </a:r>
            <a:r>
              <a:rPr lang="cs-CZ" sz="1200" u="sng" dirty="0" err="1" smtClean="0">
                <a:hlinkClick r:id="rId3"/>
              </a:rPr>
              <a:t>wendys.cz</a:t>
            </a:r>
            <a:r>
              <a:rPr lang="cs-CZ" sz="1200" u="sng" dirty="0" smtClean="0">
                <a:hlinkClick r:id="rId3"/>
              </a:rPr>
              <a:t>/foto.</a:t>
            </a:r>
            <a:r>
              <a:rPr lang="cs-CZ" sz="1200" u="sng" dirty="0" err="1" smtClean="0">
                <a:hlinkClick r:id="rId3"/>
              </a:rPr>
              <a:t>php</a:t>
            </a:r>
            <a:r>
              <a:rPr lang="cs-CZ" sz="1200" u="sng" dirty="0" smtClean="0">
                <a:hlinkClick r:id="rId3"/>
              </a:rPr>
              <a:t>%3F58&amp;</a:t>
            </a:r>
            <a:r>
              <a:rPr lang="cs-CZ" sz="1200" u="sng" dirty="0" err="1" smtClean="0">
                <a:hlinkClick r:id="rId3"/>
              </a:rPr>
              <a:t>docid</a:t>
            </a:r>
            <a:r>
              <a:rPr lang="cs-CZ" sz="1200" u="sng" dirty="0" smtClean="0">
                <a:hlinkClick r:id="rId3"/>
              </a:rPr>
              <a:t>=wCCcSa3up_</a:t>
            </a:r>
            <a:r>
              <a:rPr lang="cs-CZ" sz="1200" u="sng" dirty="0" err="1" smtClean="0">
                <a:hlinkClick r:id="rId3"/>
              </a:rPr>
              <a:t>lXfM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imgurl</a:t>
            </a:r>
            <a:r>
              <a:rPr lang="cs-CZ" sz="1200" u="sng" dirty="0" smtClean="0">
                <a:hlinkClick r:id="rId3"/>
              </a:rPr>
              <a:t>=http://zoo.</a:t>
            </a:r>
            <a:r>
              <a:rPr lang="cs-CZ" sz="1200" u="sng" dirty="0" err="1" smtClean="0">
                <a:hlinkClick r:id="rId3"/>
              </a:rPr>
              <a:t>wendys.cz</a:t>
            </a:r>
            <a:r>
              <a:rPr lang="cs-CZ" sz="1200" u="sng" dirty="0" smtClean="0">
                <a:hlinkClick r:id="rId3"/>
              </a:rPr>
              <a:t>/foto/f58.jpg&amp;w=800&amp;h=600&amp;</a:t>
            </a:r>
            <a:r>
              <a:rPr lang="cs-CZ" sz="1200" u="sng" dirty="0" err="1" smtClean="0">
                <a:hlinkClick r:id="rId3"/>
              </a:rPr>
              <a:t>ei</a:t>
            </a:r>
            <a:r>
              <a:rPr lang="cs-CZ" sz="1200" u="sng" dirty="0" smtClean="0">
                <a:hlinkClick r:id="rId3"/>
              </a:rPr>
              <a:t>=yrQIT67oO9P64QTgm8idAQ&amp;zoom=1&amp;</a:t>
            </a:r>
            <a:r>
              <a:rPr lang="cs-CZ" sz="1200" u="sng" dirty="0" err="1" smtClean="0">
                <a:hlinkClick r:id="rId3"/>
              </a:rPr>
              <a:t>chk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sbg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iact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hc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vpx</a:t>
            </a:r>
            <a:r>
              <a:rPr lang="cs-CZ" sz="1200" u="sng" dirty="0" smtClean="0">
                <a:hlinkClick r:id="rId3"/>
              </a:rPr>
              <a:t>=358&amp;</a:t>
            </a:r>
            <a:r>
              <a:rPr lang="cs-CZ" sz="1200" u="sng" dirty="0" err="1" smtClean="0">
                <a:hlinkClick r:id="rId3"/>
              </a:rPr>
              <a:t>vpy</a:t>
            </a:r>
            <a:r>
              <a:rPr lang="cs-CZ" sz="1200" u="sng" dirty="0" smtClean="0">
                <a:hlinkClick r:id="rId3"/>
              </a:rPr>
              <a:t>=251&amp;dur=2558&amp;</a:t>
            </a:r>
            <a:r>
              <a:rPr lang="cs-CZ" sz="1200" u="sng" dirty="0" err="1" smtClean="0">
                <a:hlinkClick r:id="rId3"/>
              </a:rPr>
              <a:t>hovh</a:t>
            </a:r>
            <a:r>
              <a:rPr lang="cs-CZ" sz="1200" u="sng" dirty="0" smtClean="0">
                <a:hlinkClick r:id="rId3"/>
              </a:rPr>
              <a:t>=194&amp;</a:t>
            </a:r>
            <a:r>
              <a:rPr lang="cs-CZ" sz="1200" u="sng" dirty="0" err="1" smtClean="0">
                <a:hlinkClick r:id="rId3"/>
              </a:rPr>
              <a:t>hovw</a:t>
            </a:r>
            <a:r>
              <a:rPr lang="cs-CZ" sz="1200" u="sng" dirty="0" smtClean="0">
                <a:hlinkClick r:id="rId3"/>
              </a:rPr>
              <a:t>=259&amp;</a:t>
            </a:r>
            <a:r>
              <a:rPr lang="cs-CZ" sz="1200" u="sng" dirty="0" err="1" smtClean="0">
                <a:hlinkClick r:id="rId3"/>
              </a:rPr>
              <a:t>tx</a:t>
            </a:r>
            <a:r>
              <a:rPr lang="cs-CZ" sz="1200" u="sng" dirty="0" smtClean="0">
                <a:hlinkClick r:id="rId3"/>
              </a:rPr>
              <a:t>=141&amp;ty=126&amp;</a:t>
            </a:r>
            <a:r>
              <a:rPr lang="cs-CZ" sz="1200" u="sng" dirty="0" err="1" smtClean="0">
                <a:hlinkClick r:id="rId3"/>
              </a:rPr>
              <a:t>sig</a:t>
            </a:r>
            <a:r>
              <a:rPr lang="cs-CZ" sz="1200" u="sng" dirty="0" smtClean="0">
                <a:hlinkClick r:id="rId3"/>
              </a:rPr>
              <a:t>=112979878590331334904&amp;</a:t>
            </a:r>
            <a:r>
              <a:rPr lang="cs-CZ" sz="1200" u="sng" dirty="0" err="1" smtClean="0">
                <a:hlinkClick r:id="rId3"/>
              </a:rPr>
              <a:t>page</a:t>
            </a:r>
            <a:r>
              <a:rPr lang="cs-CZ" sz="1200" u="sng" dirty="0" smtClean="0">
                <a:hlinkClick r:id="rId3"/>
              </a:rPr>
              <a:t>=12&amp;</a:t>
            </a:r>
            <a:r>
              <a:rPr lang="cs-CZ" sz="1200" u="sng" dirty="0" err="1" smtClean="0">
                <a:hlinkClick r:id="rId3"/>
              </a:rPr>
              <a:t>tbnh</a:t>
            </a:r>
            <a:r>
              <a:rPr lang="cs-CZ" sz="1200" u="sng" dirty="0" smtClean="0">
                <a:hlinkClick r:id="rId3"/>
              </a:rPr>
              <a:t>=127&amp;</a:t>
            </a:r>
            <a:r>
              <a:rPr lang="cs-CZ" sz="1200" u="sng" dirty="0" err="1" smtClean="0">
                <a:hlinkClick r:id="rId3"/>
              </a:rPr>
              <a:t>tbnw</a:t>
            </a:r>
            <a:r>
              <a:rPr lang="cs-CZ" sz="1200" u="sng" dirty="0" smtClean="0">
                <a:hlinkClick r:id="rId3"/>
              </a:rPr>
              <a:t>=172&amp;</a:t>
            </a:r>
            <a:r>
              <a:rPr lang="cs-CZ" sz="1200" u="sng" dirty="0" err="1" smtClean="0">
                <a:hlinkClick r:id="rId3"/>
              </a:rPr>
              <a:t>ndsp</a:t>
            </a:r>
            <a:r>
              <a:rPr lang="cs-CZ" sz="1200" u="sng" dirty="0" smtClean="0">
                <a:hlinkClick r:id="rId3"/>
              </a:rPr>
              <a:t>=21&amp;</a:t>
            </a:r>
            <a:r>
              <a:rPr lang="cs-CZ" sz="1200" u="sng" dirty="0" err="1" smtClean="0">
                <a:hlinkClick r:id="rId3"/>
              </a:rPr>
              <a:t>ved</a:t>
            </a:r>
            <a:r>
              <a:rPr lang="cs-CZ" sz="1200" u="sng" dirty="0" smtClean="0">
                <a:hlinkClick r:id="rId3"/>
              </a:rPr>
              <a:t>=1t:429,r:1,s:230</a:t>
            </a:r>
            <a:endParaRPr lang="cs-CZ" sz="1200" u="sng" dirty="0" smtClean="0"/>
          </a:p>
          <a:p>
            <a:pPr>
              <a:buNone/>
            </a:pPr>
            <a:endParaRPr lang="cs-CZ" sz="1200" u="sng" dirty="0" smtClean="0"/>
          </a:p>
          <a:p>
            <a:r>
              <a:rPr lang="cs-CZ" sz="1200" dirty="0" smtClean="0"/>
              <a:t>Kachna divoká.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2011-10-08]. Dostupné z: </a:t>
            </a:r>
            <a:r>
              <a:rPr lang="cs-CZ" sz="1200" u="sng" dirty="0" smtClean="0">
                <a:hlinkClick r:id="rId4"/>
              </a:rPr>
              <a:t>http://www.</a:t>
            </a:r>
            <a:r>
              <a:rPr lang="cs-CZ" sz="1200" u="sng" dirty="0" err="1" smtClean="0">
                <a:hlinkClick r:id="rId4"/>
              </a:rPr>
              <a:t>google.cz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imgres</a:t>
            </a:r>
            <a:r>
              <a:rPr lang="cs-CZ" sz="1200" u="sng" dirty="0" smtClean="0">
                <a:hlinkClick r:id="rId4"/>
              </a:rPr>
              <a:t>?q=kachna+</a:t>
            </a:r>
            <a:r>
              <a:rPr lang="cs-CZ" sz="1200" u="sng" dirty="0" err="1" smtClean="0">
                <a:hlinkClick r:id="rId4"/>
              </a:rPr>
              <a:t>divok</a:t>
            </a:r>
            <a:r>
              <a:rPr lang="cs-CZ" sz="1200" u="sng" dirty="0" smtClean="0">
                <a:hlinkClick r:id="rId4"/>
              </a:rPr>
              <a:t>%C3%A1&amp;</a:t>
            </a:r>
            <a:r>
              <a:rPr lang="cs-CZ" sz="1200" u="sng" dirty="0" err="1" smtClean="0">
                <a:hlinkClick r:id="rId4"/>
              </a:rPr>
              <a:t>hl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cs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biw</a:t>
            </a:r>
            <a:r>
              <a:rPr lang="cs-CZ" sz="1200" u="sng" dirty="0" smtClean="0">
                <a:hlinkClick r:id="rId4"/>
              </a:rPr>
              <a:t>=1441&amp;</a:t>
            </a:r>
            <a:r>
              <a:rPr lang="cs-CZ" sz="1200" u="sng" dirty="0" err="1" smtClean="0">
                <a:hlinkClick r:id="rId4"/>
              </a:rPr>
              <a:t>bih</a:t>
            </a:r>
            <a:r>
              <a:rPr lang="cs-CZ" sz="1200" u="sng" dirty="0" smtClean="0">
                <a:hlinkClick r:id="rId4"/>
              </a:rPr>
              <a:t>=630&amp;</a:t>
            </a:r>
            <a:r>
              <a:rPr lang="cs-CZ" sz="1200" u="sng" dirty="0" err="1" smtClean="0">
                <a:hlinkClick r:id="rId4"/>
              </a:rPr>
              <a:t>gbv</a:t>
            </a:r>
            <a:r>
              <a:rPr lang="cs-CZ" sz="1200" u="sng" dirty="0" smtClean="0">
                <a:hlinkClick r:id="rId4"/>
              </a:rPr>
              <a:t>=2&amp;</a:t>
            </a:r>
            <a:r>
              <a:rPr lang="cs-CZ" sz="1200" u="sng" dirty="0" err="1" smtClean="0">
                <a:hlinkClick r:id="rId4"/>
              </a:rPr>
              <a:t>tbm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isch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tbnid</a:t>
            </a:r>
            <a:r>
              <a:rPr lang="cs-CZ" sz="1200" u="sng" dirty="0" smtClean="0">
                <a:hlinkClick r:id="rId4"/>
              </a:rPr>
              <a:t>=pBvyCQbHeCcp8M:&amp;</a:t>
            </a:r>
            <a:r>
              <a:rPr lang="cs-CZ" sz="1200" u="sng" dirty="0" err="1" smtClean="0">
                <a:hlinkClick r:id="rId4"/>
              </a:rPr>
              <a:t>imgrefurl</a:t>
            </a:r>
            <a:r>
              <a:rPr lang="cs-CZ" sz="1200" u="sng" dirty="0" smtClean="0">
                <a:hlinkClick r:id="rId4"/>
              </a:rPr>
              <a:t>=http://www.</a:t>
            </a:r>
            <a:r>
              <a:rPr lang="cs-CZ" sz="1200" u="sng" dirty="0" err="1" smtClean="0">
                <a:hlinkClick r:id="rId4"/>
              </a:rPr>
              <a:t>grahamowengallery.com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photography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ducks.html</a:t>
            </a:r>
            <a:r>
              <a:rPr lang="cs-CZ" sz="1200" u="sng" dirty="0" smtClean="0">
                <a:hlinkClick r:id="rId4"/>
              </a:rPr>
              <a:t>&amp;</a:t>
            </a:r>
            <a:r>
              <a:rPr lang="cs-CZ" sz="1200" u="sng" dirty="0" err="1" smtClean="0">
                <a:hlinkClick r:id="rId4"/>
              </a:rPr>
              <a:t>docid</a:t>
            </a:r>
            <a:r>
              <a:rPr lang="cs-CZ" sz="1200" u="sng" dirty="0" smtClean="0">
                <a:hlinkClick r:id="rId4"/>
              </a:rPr>
              <a:t>=zYk6vbor7POg7M&amp;</a:t>
            </a:r>
            <a:r>
              <a:rPr lang="cs-CZ" sz="1200" u="sng" dirty="0" err="1" smtClean="0">
                <a:hlinkClick r:id="rId4"/>
              </a:rPr>
              <a:t>imgurl</a:t>
            </a:r>
            <a:r>
              <a:rPr lang="cs-CZ" sz="1200" u="sng" dirty="0" smtClean="0">
                <a:hlinkClick r:id="rId4"/>
              </a:rPr>
              <a:t>=http://www.</a:t>
            </a:r>
            <a:r>
              <a:rPr lang="cs-CZ" sz="1200" u="sng" dirty="0" err="1" smtClean="0">
                <a:hlinkClick r:id="rId4"/>
              </a:rPr>
              <a:t>grahamowengallery.com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photography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birds</a:t>
            </a:r>
            <a:r>
              <a:rPr lang="cs-CZ" sz="1200" u="sng" dirty="0" smtClean="0">
                <a:hlinkClick r:id="rId4"/>
              </a:rPr>
              <a:t>/</a:t>
            </a:r>
            <a:r>
              <a:rPr lang="cs-CZ" sz="1200" u="sng" dirty="0" err="1" smtClean="0">
                <a:hlinkClick r:id="rId4"/>
              </a:rPr>
              <a:t>Duck</a:t>
            </a:r>
            <a:r>
              <a:rPr lang="cs-CZ" sz="1200" u="sng" dirty="0" smtClean="0">
                <a:hlinkClick r:id="rId4"/>
              </a:rPr>
              <a:t>-</a:t>
            </a:r>
            <a:r>
              <a:rPr lang="cs-CZ" sz="1200" u="sng" dirty="0" err="1" smtClean="0">
                <a:hlinkClick r:id="rId4"/>
              </a:rPr>
              <a:t>landing</a:t>
            </a:r>
            <a:r>
              <a:rPr lang="cs-CZ" sz="1200" u="sng" dirty="0" smtClean="0">
                <a:hlinkClick r:id="rId4"/>
              </a:rPr>
              <a:t>-3.jpg&amp;w=800&amp;h=587&amp;</a:t>
            </a:r>
            <a:r>
              <a:rPr lang="cs-CZ" sz="1200" u="sng" dirty="0" err="1" smtClean="0">
                <a:hlinkClick r:id="rId4"/>
              </a:rPr>
              <a:t>ei</a:t>
            </a:r>
            <a:r>
              <a:rPr lang="cs-CZ" sz="1200" u="sng" dirty="0" smtClean="0">
                <a:hlinkClick r:id="rId4"/>
              </a:rPr>
              <a:t>=YrEIT523LMTb4QS1saySCA&amp;zoom=1&amp;</a:t>
            </a:r>
            <a:r>
              <a:rPr lang="cs-CZ" sz="1200" u="sng" dirty="0" err="1" smtClean="0">
                <a:hlinkClick r:id="rId4"/>
              </a:rPr>
              <a:t>iact</a:t>
            </a:r>
            <a:r>
              <a:rPr lang="cs-CZ" sz="1200" u="sng" dirty="0" smtClean="0">
                <a:hlinkClick r:id="rId4"/>
              </a:rPr>
              <a:t>=</a:t>
            </a:r>
            <a:r>
              <a:rPr lang="cs-CZ" sz="1200" u="sng" dirty="0" err="1" smtClean="0">
                <a:hlinkClick r:id="rId4"/>
              </a:rPr>
              <a:t>rc</a:t>
            </a:r>
            <a:r>
              <a:rPr lang="cs-CZ" sz="1200" u="sng" dirty="0" smtClean="0">
                <a:hlinkClick r:id="rId4"/>
              </a:rPr>
              <a:t>&amp;dur=234&amp;</a:t>
            </a:r>
            <a:r>
              <a:rPr lang="cs-CZ" sz="1200" u="sng" dirty="0" err="1" smtClean="0">
                <a:hlinkClick r:id="rId4"/>
              </a:rPr>
              <a:t>sig</a:t>
            </a:r>
            <a:r>
              <a:rPr lang="cs-CZ" sz="1200" u="sng" dirty="0" smtClean="0">
                <a:hlinkClick r:id="rId4"/>
              </a:rPr>
              <a:t>=112979878590331334904&amp;</a:t>
            </a:r>
            <a:r>
              <a:rPr lang="cs-CZ" sz="1200" u="sng" dirty="0" err="1" smtClean="0">
                <a:hlinkClick r:id="rId4"/>
              </a:rPr>
              <a:t>page</a:t>
            </a:r>
            <a:r>
              <a:rPr lang="cs-CZ" sz="1200" u="sng" dirty="0" smtClean="0">
                <a:hlinkClick r:id="rId4"/>
              </a:rPr>
              <a:t>=11&amp;</a:t>
            </a:r>
            <a:r>
              <a:rPr lang="cs-CZ" sz="1200" u="sng" dirty="0" err="1" smtClean="0">
                <a:hlinkClick r:id="rId4"/>
              </a:rPr>
              <a:t>tbnh</a:t>
            </a:r>
            <a:r>
              <a:rPr lang="cs-CZ" sz="1200" u="sng" dirty="0" smtClean="0">
                <a:hlinkClick r:id="rId4"/>
              </a:rPr>
              <a:t>=122&amp;</a:t>
            </a:r>
            <a:r>
              <a:rPr lang="cs-CZ" sz="1200" u="sng" dirty="0" err="1" smtClean="0">
                <a:hlinkClick r:id="rId4"/>
              </a:rPr>
              <a:t>tbnw</a:t>
            </a:r>
            <a:r>
              <a:rPr lang="cs-CZ" sz="1200" u="sng" dirty="0" smtClean="0">
                <a:hlinkClick r:id="rId4"/>
              </a:rPr>
              <a:t>=163&amp;start=209&amp;</a:t>
            </a:r>
            <a:r>
              <a:rPr lang="cs-CZ" sz="1200" u="sng" dirty="0" err="1" smtClean="0">
                <a:hlinkClick r:id="rId4"/>
              </a:rPr>
              <a:t>ndsp</a:t>
            </a:r>
            <a:r>
              <a:rPr lang="cs-CZ" sz="1200" u="sng" dirty="0" smtClean="0">
                <a:hlinkClick r:id="rId4"/>
              </a:rPr>
              <a:t>=21&amp;</a:t>
            </a:r>
            <a:r>
              <a:rPr lang="cs-CZ" sz="1200" u="sng" dirty="0" err="1" smtClean="0">
                <a:hlinkClick r:id="rId4"/>
              </a:rPr>
              <a:t>ved</a:t>
            </a:r>
            <a:r>
              <a:rPr lang="cs-CZ" sz="1200" u="sng" dirty="0" smtClean="0">
                <a:hlinkClick r:id="rId4"/>
              </a:rPr>
              <a:t>=1t:429,r:8,s:209&amp;</a:t>
            </a:r>
            <a:r>
              <a:rPr lang="cs-CZ" sz="1200" u="sng" dirty="0" err="1" smtClean="0">
                <a:hlinkClick r:id="rId4"/>
              </a:rPr>
              <a:t>tx</a:t>
            </a:r>
            <a:r>
              <a:rPr lang="cs-CZ" sz="1200" u="sng" dirty="0" smtClean="0">
                <a:hlinkClick r:id="rId4"/>
              </a:rPr>
              <a:t>=101&amp;ty=62</a:t>
            </a:r>
            <a:endParaRPr lang="cs-CZ" sz="1200" u="sng" dirty="0" smtClean="0"/>
          </a:p>
          <a:p>
            <a:pPr>
              <a:buNone/>
            </a:pPr>
            <a:endParaRPr lang="cs-CZ" sz="1200" u="sng" dirty="0" smtClean="0"/>
          </a:p>
          <a:p>
            <a:r>
              <a:rPr lang="cs-CZ" sz="1200" dirty="0" smtClean="0"/>
              <a:t>Kachna divoká.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2011-10-08]. Dostupné z: </a:t>
            </a:r>
            <a:r>
              <a:rPr lang="cs-CZ" sz="1200" u="sng" dirty="0" smtClean="0">
                <a:hlinkClick r:id="rId5"/>
              </a:rPr>
              <a:t>http://www.</a:t>
            </a:r>
            <a:r>
              <a:rPr lang="cs-CZ" sz="1200" u="sng" dirty="0" err="1" smtClean="0">
                <a:hlinkClick r:id="rId5"/>
              </a:rPr>
              <a:t>google.cz</a:t>
            </a:r>
            <a:r>
              <a:rPr lang="cs-CZ" sz="1200" u="sng" dirty="0" smtClean="0">
                <a:hlinkClick r:id="rId5"/>
              </a:rPr>
              <a:t>/</a:t>
            </a:r>
            <a:r>
              <a:rPr lang="cs-CZ" sz="1200" u="sng" dirty="0" err="1" smtClean="0">
                <a:hlinkClick r:id="rId5"/>
              </a:rPr>
              <a:t>imgres</a:t>
            </a:r>
            <a:r>
              <a:rPr lang="cs-CZ" sz="1200" u="sng" dirty="0" smtClean="0">
                <a:hlinkClick r:id="rId5"/>
              </a:rPr>
              <a:t>?q=kachna+</a:t>
            </a:r>
            <a:r>
              <a:rPr lang="cs-CZ" sz="1200" u="sng" dirty="0" err="1" smtClean="0">
                <a:hlinkClick r:id="rId5"/>
              </a:rPr>
              <a:t>divok</a:t>
            </a:r>
            <a:r>
              <a:rPr lang="cs-CZ" sz="1200" u="sng" dirty="0" smtClean="0">
                <a:hlinkClick r:id="rId5"/>
              </a:rPr>
              <a:t>%C3%A1&amp;</a:t>
            </a:r>
            <a:r>
              <a:rPr lang="cs-CZ" sz="1200" u="sng" dirty="0" err="1" smtClean="0">
                <a:hlinkClick r:id="rId5"/>
              </a:rPr>
              <a:t>hl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cs</a:t>
            </a:r>
            <a:r>
              <a:rPr lang="cs-CZ" sz="1200" u="sng" dirty="0" smtClean="0">
                <a:hlinkClick r:id="rId5"/>
              </a:rPr>
              <a:t>&amp;</a:t>
            </a:r>
            <a:r>
              <a:rPr lang="cs-CZ" sz="1200" u="sng" dirty="0" err="1" smtClean="0">
                <a:hlinkClick r:id="rId5"/>
              </a:rPr>
              <a:t>biw</a:t>
            </a:r>
            <a:r>
              <a:rPr lang="cs-CZ" sz="1200" u="sng" dirty="0" smtClean="0">
                <a:hlinkClick r:id="rId5"/>
              </a:rPr>
              <a:t>=1441&amp;</a:t>
            </a:r>
            <a:r>
              <a:rPr lang="cs-CZ" sz="1200" u="sng" dirty="0" err="1" smtClean="0">
                <a:hlinkClick r:id="rId5"/>
              </a:rPr>
              <a:t>bih</a:t>
            </a:r>
            <a:r>
              <a:rPr lang="cs-CZ" sz="1200" u="sng" dirty="0" smtClean="0">
                <a:hlinkClick r:id="rId5"/>
              </a:rPr>
              <a:t>=630&amp;</a:t>
            </a:r>
            <a:r>
              <a:rPr lang="cs-CZ" sz="1200" u="sng" dirty="0" err="1" smtClean="0">
                <a:hlinkClick r:id="rId5"/>
              </a:rPr>
              <a:t>gbv</a:t>
            </a:r>
            <a:r>
              <a:rPr lang="cs-CZ" sz="1200" u="sng" dirty="0" smtClean="0">
                <a:hlinkClick r:id="rId5"/>
              </a:rPr>
              <a:t>=2&amp;</a:t>
            </a:r>
            <a:r>
              <a:rPr lang="cs-CZ" sz="1200" u="sng" dirty="0" err="1" smtClean="0">
                <a:hlinkClick r:id="rId5"/>
              </a:rPr>
              <a:t>tbm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isch</a:t>
            </a:r>
            <a:r>
              <a:rPr lang="cs-CZ" sz="1200" u="sng" dirty="0" smtClean="0">
                <a:hlinkClick r:id="rId5"/>
              </a:rPr>
              <a:t>&amp;</a:t>
            </a:r>
            <a:r>
              <a:rPr lang="cs-CZ" sz="1200" u="sng" dirty="0" err="1" smtClean="0">
                <a:hlinkClick r:id="rId5"/>
              </a:rPr>
              <a:t>tbnid</a:t>
            </a:r>
            <a:r>
              <a:rPr lang="cs-CZ" sz="1200" u="sng" dirty="0" smtClean="0">
                <a:hlinkClick r:id="rId5"/>
              </a:rPr>
              <a:t>=IM6BDVikcYOJ5M:&amp;</a:t>
            </a:r>
            <a:r>
              <a:rPr lang="cs-CZ" sz="1200" u="sng" dirty="0" err="1" smtClean="0">
                <a:hlinkClick r:id="rId5"/>
              </a:rPr>
              <a:t>imgrefurl</a:t>
            </a:r>
            <a:r>
              <a:rPr lang="cs-CZ" sz="1200" u="sng" dirty="0" smtClean="0">
                <a:hlinkClick r:id="rId5"/>
              </a:rPr>
              <a:t>=http://www.naturefoto2000.com/fotografie.</a:t>
            </a:r>
            <a:r>
              <a:rPr lang="cs-CZ" sz="1200" u="sng" dirty="0" err="1" smtClean="0">
                <a:hlinkClick r:id="rId5"/>
              </a:rPr>
              <a:t>php</a:t>
            </a:r>
            <a:r>
              <a:rPr lang="cs-CZ" sz="1200" u="sng" dirty="0" smtClean="0">
                <a:hlinkClick r:id="rId5"/>
              </a:rPr>
              <a:t>%3Ffid%3D1270&amp;</a:t>
            </a:r>
            <a:r>
              <a:rPr lang="cs-CZ" sz="1200" u="sng" dirty="0" err="1" smtClean="0">
                <a:hlinkClick r:id="rId5"/>
              </a:rPr>
              <a:t>docid</a:t>
            </a:r>
            <a:r>
              <a:rPr lang="cs-CZ" sz="1200" u="sng" dirty="0" smtClean="0">
                <a:hlinkClick r:id="rId5"/>
              </a:rPr>
              <a:t>=w8NK4rcRkkCtcM&amp;</a:t>
            </a:r>
            <a:r>
              <a:rPr lang="cs-CZ" sz="1200" u="sng" dirty="0" err="1" smtClean="0">
                <a:hlinkClick r:id="rId5"/>
              </a:rPr>
              <a:t>imgurl</a:t>
            </a:r>
            <a:r>
              <a:rPr lang="cs-CZ" sz="1200" u="sng" dirty="0" smtClean="0">
                <a:hlinkClick r:id="rId5"/>
              </a:rPr>
              <a:t>=http://www.naturefoto2000.com/image/</a:t>
            </a:r>
            <a:r>
              <a:rPr lang="cs-CZ" sz="1200" u="sng" dirty="0" err="1" smtClean="0">
                <a:hlinkClick r:id="rId5"/>
              </a:rPr>
              <a:t>Anas</a:t>
            </a:r>
            <a:r>
              <a:rPr lang="cs-CZ" sz="1200" u="sng" dirty="0" smtClean="0">
                <a:hlinkClick r:id="rId5"/>
              </a:rPr>
              <a:t>_</a:t>
            </a:r>
            <a:r>
              <a:rPr lang="cs-CZ" sz="1200" u="sng" dirty="0" err="1" smtClean="0">
                <a:hlinkClick r:id="rId5"/>
              </a:rPr>
              <a:t>platyrhynchosDSC</a:t>
            </a:r>
            <a:r>
              <a:rPr lang="cs-CZ" sz="1200" u="sng" dirty="0" smtClean="0">
                <a:hlinkClick r:id="rId5"/>
              </a:rPr>
              <a:t>_0406vejce.jpg&amp;w=600&amp;h=413&amp;</a:t>
            </a:r>
            <a:r>
              <a:rPr lang="cs-CZ" sz="1200" u="sng" dirty="0" err="1" smtClean="0">
                <a:hlinkClick r:id="rId5"/>
              </a:rPr>
              <a:t>ei</a:t>
            </a:r>
            <a:r>
              <a:rPr lang="cs-CZ" sz="1200" u="sng" dirty="0" smtClean="0">
                <a:hlinkClick r:id="rId5"/>
              </a:rPr>
              <a:t>=YrEIT523LMTb4QS1saySCA&amp;zoom=1&amp;</a:t>
            </a:r>
            <a:r>
              <a:rPr lang="cs-CZ" sz="1200" u="sng" dirty="0" err="1" smtClean="0">
                <a:hlinkClick r:id="rId5"/>
              </a:rPr>
              <a:t>iact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rc</a:t>
            </a:r>
            <a:r>
              <a:rPr lang="cs-CZ" sz="1200" u="sng" dirty="0" smtClean="0">
                <a:hlinkClick r:id="rId5"/>
              </a:rPr>
              <a:t>&amp;dur=296&amp;</a:t>
            </a:r>
            <a:r>
              <a:rPr lang="cs-CZ" sz="1200" u="sng" dirty="0" err="1" smtClean="0">
                <a:hlinkClick r:id="rId5"/>
              </a:rPr>
              <a:t>sig</a:t>
            </a:r>
            <a:r>
              <a:rPr lang="cs-CZ" sz="1200" u="sng" dirty="0" smtClean="0">
                <a:hlinkClick r:id="rId5"/>
              </a:rPr>
              <a:t>=112979878590331334904&amp;</a:t>
            </a:r>
            <a:r>
              <a:rPr lang="cs-CZ" sz="1200" u="sng" dirty="0" err="1" smtClean="0">
                <a:hlinkClick r:id="rId5"/>
              </a:rPr>
              <a:t>page</a:t>
            </a:r>
            <a:r>
              <a:rPr lang="cs-CZ" sz="1200" u="sng" dirty="0" smtClean="0">
                <a:hlinkClick r:id="rId5"/>
              </a:rPr>
              <a:t>=11&amp;</a:t>
            </a:r>
            <a:r>
              <a:rPr lang="cs-CZ" sz="1200" u="sng" dirty="0" err="1" smtClean="0">
                <a:hlinkClick r:id="rId5"/>
              </a:rPr>
              <a:t>tbnh</a:t>
            </a:r>
            <a:r>
              <a:rPr lang="cs-CZ" sz="1200" u="sng" dirty="0" smtClean="0">
                <a:hlinkClick r:id="rId5"/>
              </a:rPr>
              <a:t>=122&amp;</a:t>
            </a:r>
            <a:r>
              <a:rPr lang="cs-CZ" sz="1200" u="sng" dirty="0" err="1" smtClean="0">
                <a:hlinkClick r:id="rId5"/>
              </a:rPr>
              <a:t>tbnw</a:t>
            </a:r>
            <a:r>
              <a:rPr lang="cs-CZ" sz="1200" u="sng" dirty="0" smtClean="0">
                <a:hlinkClick r:id="rId5"/>
              </a:rPr>
              <a:t>=161&amp;start=209&amp;</a:t>
            </a:r>
            <a:r>
              <a:rPr lang="cs-CZ" sz="1200" u="sng" dirty="0" err="1" smtClean="0">
                <a:hlinkClick r:id="rId5"/>
              </a:rPr>
              <a:t>ndsp</a:t>
            </a:r>
            <a:r>
              <a:rPr lang="cs-CZ" sz="1200" u="sng" dirty="0" smtClean="0">
                <a:hlinkClick r:id="rId5"/>
              </a:rPr>
              <a:t>=21&amp;</a:t>
            </a:r>
            <a:r>
              <a:rPr lang="cs-CZ" sz="1200" u="sng" dirty="0" err="1" smtClean="0">
                <a:hlinkClick r:id="rId5"/>
              </a:rPr>
              <a:t>ved</a:t>
            </a:r>
            <a:r>
              <a:rPr lang="cs-CZ" sz="1200" u="sng" dirty="0" smtClean="0">
                <a:hlinkClick r:id="rId5"/>
              </a:rPr>
              <a:t>=1t:429,r:16,s:209&amp;</a:t>
            </a:r>
            <a:r>
              <a:rPr lang="cs-CZ" sz="1200" u="sng" dirty="0" err="1" smtClean="0">
                <a:hlinkClick r:id="rId5"/>
              </a:rPr>
              <a:t>tx</a:t>
            </a:r>
            <a:r>
              <a:rPr lang="cs-CZ" sz="1200" u="sng" dirty="0" smtClean="0">
                <a:hlinkClick r:id="rId5"/>
              </a:rPr>
              <a:t>=65&amp;ty=66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8640"/>
            <a:ext cx="8686800" cy="6408712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Kachna divoká.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2011-10-08]. Dostupné z: </a:t>
            </a:r>
            <a:r>
              <a:rPr lang="cs-CZ" sz="1200" u="sng" dirty="0" smtClean="0">
                <a:hlinkClick r:id="rId2"/>
              </a:rPr>
              <a:t>http://www.</a:t>
            </a:r>
            <a:r>
              <a:rPr lang="cs-CZ" sz="1200" u="sng" dirty="0" err="1" smtClean="0">
                <a:hlinkClick r:id="rId2"/>
              </a:rPr>
              <a:t>google.cz</a:t>
            </a:r>
            <a:r>
              <a:rPr lang="cs-CZ" sz="1200" u="sng" dirty="0" smtClean="0">
                <a:hlinkClick r:id="rId2"/>
              </a:rPr>
              <a:t>/</a:t>
            </a:r>
            <a:r>
              <a:rPr lang="cs-CZ" sz="1200" u="sng" dirty="0" err="1" smtClean="0">
                <a:hlinkClick r:id="rId2"/>
              </a:rPr>
              <a:t>imgres</a:t>
            </a:r>
            <a:r>
              <a:rPr lang="cs-CZ" sz="1200" u="sng" dirty="0" smtClean="0">
                <a:hlinkClick r:id="rId2"/>
              </a:rPr>
              <a:t>?q=kachna+</a:t>
            </a:r>
            <a:r>
              <a:rPr lang="cs-CZ" sz="1200" u="sng" dirty="0" err="1" smtClean="0">
                <a:hlinkClick r:id="rId2"/>
              </a:rPr>
              <a:t>divok</a:t>
            </a:r>
            <a:r>
              <a:rPr lang="cs-CZ" sz="1200" u="sng" dirty="0" smtClean="0">
                <a:hlinkClick r:id="rId2"/>
              </a:rPr>
              <a:t>%C3%A1&amp;start=251&amp;</a:t>
            </a:r>
            <a:r>
              <a:rPr lang="cs-CZ" sz="1200" u="sng" dirty="0" err="1" smtClean="0">
                <a:hlinkClick r:id="rId2"/>
              </a:rPr>
              <a:t>hl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cs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biw</a:t>
            </a:r>
            <a:r>
              <a:rPr lang="cs-CZ" sz="1200" u="sng" dirty="0" smtClean="0">
                <a:hlinkClick r:id="rId2"/>
              </a:rPr>
              <a:t>=1441&amp;</a:t>
            </a:r>
            <a:r>
              <a:rPr lang="cs-CZ" sz="1200" u="sng" dirty="0" err="1" smtClean="0">
                <a:hlinkClick r:id="rId2"/>
              </a:rPr>
              <a:t>bih</a:t>
            </a:r>
            <a:r>
              <a:rPr lang="cs-CZ" sz="1200" u="sng" dirty="0" smtClean="0">
                <a:hlinkClick r:id="rId2"/>
              </a:rPr>
              <a:t>=630&amp;</a:t>
            </a:r>
            <a:r>
              <a:rPr lang="cs-CZ" sz="1200" u="sng" dirty="0" err="1" smtClean="0">
                <a:hlinkClick r:id="rId2"/>
              </a:rPr>
              <a:t>gbv</a:t>
            </a:r>
            <a:r>
              <a:rPr lang="cs-CZ" sz="1200" u="sng" dirty="0" smtClean="0">
                <a:hlinkClick r:id="rId2"/>
              </a:rPr>
              <a:t>=2&amp;</a:t>
            </a:r>
            <a:r>
              <a:rPr lang="cs-CZ" sz="1200" u="sng" dirty="0" err="1" smtClean="0">
                <a:hlinkClick r:id="rId2"/>
              </a:rPr>
              <a:t>tbm</a:t>
            </a:r>
            <a:r>
              <a:rPr lang="cs-CZ" sz="1200" u="sng" dirty="0" smtClean="0">
                <a:hlinkClick r:id="rId2"/>
              </a:rPr>
              <a:t>=</a:t>
            </a:r>
            <a:r>
              <a:rPr lang="cs-CZ" sz="1200" u="sng" dirty="0" err="1" smtClean="0">
                <a:hlinkClick r:id="rId2"/>
              </a:rPr>
              <a:t>isch</a:t>
            </a:r>
            <a:r>
              <a:rPr lang="cs-CZ" sz="1200" u="sng" dirty="0" smtClean="0">
                <a:hlinkClick r:id="rId2"/>
              </a:rPr>
              <a:t>&amp;</a:t>
            </a:r>
            <a:r>
              <a:rPr lang="cs-CZ" sz="1200" u="sng" dirty="0" err="1" smtClean="0">
                <a:hlinkClick r:id="rId2"/>
              </a:rPr>
              <a:t>tbnid</a:t>
            </a:r>
            <a:r>
              <a:rPr lang="cs-CZ" sz="1200" u="sng" dirty="0" smtClean="0">
                <a:hlinkClick r:id="rId2"/>
              </a:rPr>
              <a:t>=fskYuefT9fZ1VM:&amp;</a:t>
            </a:r>
            <a:r>
              <a:rPr lang="cs-CZ" sz="1200" u="sng" dirty="0" err="1" smtClean="0">
                <a:hlinkClick r:id="rId2"/>
              </a:rPr>
              <a:t>imgrefurl</a:t>
            </a:r>
            <a:r>
              <a:rPr lang="cs-CZ" sz="1200" u="sng" dirty="0" smtClean="0">
                <a:hlinkClick r:id="rId2"/>
              </a:rPr>
              <a:t>=http://pavelkarmelita.blog.cz/1001/opavice-v-zime&amp;docid=WO7IOe1ujjHyiM&amp;imgurl=http://nd03.jxs.cz/288/820/a9d85c3497_61185859_o2.jpg&amp;w=758&amp;h=511&amp;ei=4bMIT5C0LMjc4QTohs2NCA&amp;zoom=1&amp;chk=sbg&amp;iact=rc&amp;dur=250&amp;sig=112979878590331334904&amp;page=13&amp;tbnh=122&amp;tbnw=163&amp;ndsp=21&amp;ved=1t:429,r:12,s:251&amp;tx=102&amp;ty=63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Kachna divoká.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2011-10-08]. Dostupné z: </a:t>
            </a:r>
            <a:r>
              <a:rPr lang="cs-CZ" sz="1200" u="sng" dirty="0" smtClean="0">
                <a:hlinkClick r:id="rId3"/>
              </a:rPr>
              <a:t>http://www.</a:t>
            </a:r>
            <a:r>
              <a:rPr lang="cs-CZ" sz="1200" u="sng" dirty="0" err="1" smtClean="0">
                <a:hlinkClick r:id="rId3"/>
              </a:rPr>
              <a:t>google.cz</a:t>
            </a:r>
            <a:r>
              <a:rPr lang="cs-CZ" sz="1200" u="sng" dirty="0" smtClean="0">
                <a:hlinkClick r:id="rId3"/>
              </a:rPr>
              <a:t>/</a:t>
            </a:r>
            <a:r>
              <a:rPr lang="cs-CZ" sz="1200" u="sng" dirty="0" err="1" smtClean="0">
                <a:hlinkClick r:id="rId3"/>
              </a:rPr>
              <a:t>imgres</a:t>
            </a:r>
            <a:r>
              <a:rPr lang="cs-CZ" sz="1200" u="sng" dirty="0" smtClean="0">
                <a:hlinkClick r:id="rId3"/>
              </a:rPr>
              <a:t>?q=kachna+</a:t>
            </a:r>
            <a:r>
              <a:rPr lang="cs-CZ" sz="1200" u="sng" dirty="0" err="1" smtClean="0">
                <a:hlinkClick r:id="rId3"/>
              </a:rPr>
              <a:t>divok</a:t>
            </a:r>
            <a:r>
              <a:rPr lang="cs-CZ" sz="1200" u="sng" dirty="0" smtClean="0">
                <a:hlinkClick r:id="rId3"/>
              </a:rPr>
              <a:t>%C3%A1&amp;</a:t>
            </a:r>
            <a:r>
              <a:rPr lang="cs-CZ" sz="1200" u="sng" dirty="0" err="1" smtClean="0">
                <a:hlinkClick r:id="rId3"/>
              </a:rPr>
              <a:t>hl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cs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biw</a:t>
            </a:r>
            <a:r>
              <a:rPr lang="cs-CZ" sz="1200" u="sng" dirty="0" smtClean="0">
                <a:hlinkClick r:id="rId3"/>
              </a:rPr>
              <a:t>=1441&amp;</a:t>
            </a:r>
            <a:r>
              <a:rPr lang="cs-CZ" sz="1200" u="sng" dirty="0" err="1" smtClean="0">
                <a:hlinkClick r:id="rId3"/>
              </a:rPr>
              <a:t>bih</a:t>
            </a:r>
            <a:r>
              <a:rPr lang="cs-CZ" sz="1200" u="sng" dirty="0" smtClean="0">
                <a:hlinkClick r:id="rId3"/>
              </a:rPr>
              <a:t>=630&amp;</a:t>
            </a:r>
            <a:r>
              <a:rPr lang="cs-CZ" sz="1200" u="sng" dirty="0" err="1" smtClean="0">
                <a:hlinkClick r:id="rId3"/>
              </a:rPr>
              <a:t>gbv</a:t>
            </a:r>
            <a:r>
              <a:rPr lang="cs-CZ" sz="1200" u="sng" dirty="0" smtClean="0">
                <a:hlinkClick r:id="rId3"/>
              </a:rPr>
              <a:t>=2&amp;</a:t>
            </a:r>
            <a:r>
              <a:rPr lang="cs-CZ" sz="1200" u="sng" dirty="0" err="1" smtClean="0">
                <a:hlinkClick r:id="rId3"/>
              </a:rPr>
              <a:t>tbm</a:t>
            </a:r>
            <a:r>
              <a:rPr lang="cs-CZ" sz="1200" u="sng" dirty="0" smtClean="0">
                <a:hlinkClick r:id="rId3"/>
              </a:rPr>
              <a:t>=</a:t>
            </a:r>
            <a:r>
              <a:rPr lang="cs-CZ" sz="1200" u="sng" dirty="0" err="1" smtClean="0">
                <a:hlinkClick r:id="rId3"/>
              </a:rPr>
              <a:t>isch</a:t>
            </a:r>
            <a:r>
              <a:rPr lang="cs-CZ" sz="1200" u="sng" dirty="0" smtClean="0">
                <a:hlinkClick r:id="rId3"/>
              </a:rPr>
              <a:t>&amp;</a:t>
            </a:r>
            <a:r>
              <a:rPr lang="cs-CZ" sz="1200" u="sng" dirty="0" err="1" smtClean="0">
                <a:hlinkClick r:id="rId3"/>
              </a:rPr>
              <a:t>tbnid</a:t>
            </a:r>
            <a:r>
              <a:rPr lang="cs-CZ" sz="1200" u="sng" dirty="0" smtClean="0">
                <a:hlinkClick r:id="rId3"/>
              </a:rPr>
              <a:t>=u4WyNshcCyvLxM:&amp;</a:t>
            </a:r>
            <a:r>
              <a:rPr lang="cs-CZ" sz="1200" u="sng" dirty="0" err="1" smtClean="0">
                <a:hlinkClick r:id="rId3"/>
              </a:rPr>
              <a:t>imgrefurl</a:t>
            </a:r>
            <a:r>
              <a:rPr lang="cs-CZ" sz="1200" u="sng" dirty="0" smtClean="0">
                <a:hlinkClick r:id="rId3"/>
              </a:rPr>
              <a:t>=http://vavrik.blog.cz/0904/sumvald-13-09-5-4-2009-dolni-libina-mohelnice&amp;docid=bE_k7GkJMA7QpM&amp;imgurl=http://nd01.jxs.cz/974/344/2984ab35f5_43927306_o2.jpg&amp;w=600&amp;h=450&amp;ei=YrEIT523LMTb4QS1saySCA&amp;zoom=1&amp;iact=hc&amp;vpx=1054&amp;vpy=191&amp;dur=359&amp;hovh=194&amp;hovw=259&amp;tx=112&amp;ty=139&amp;sig=112979878590331334904&amp;page=4&amp;tbnh=126&amp;tbnw=159&amp;start=60&amp;ndsp=21</a:t>
            </a:r>
            <a:r>
              <a:rPr lang="cs-CZ" sz="1200" u="sng" dirty="0" smtClean="0">
                <a:hlinkClick r:id="rId4" action="ppaction://hlinkfile"/>
              </a:rPr>
              <a:t>&amp;ved=1t:429,r:19,s:60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Kachna divoká.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2011-10-08]. Dostupné z: </a:t>
            </a:r>
            <a:r>
              <a:rPr lang="cs-CZ" sz="1200" u="sng" dirty="0" smtClean="0">
                <a:hlinkClick r:id="rId5"/>
              </a:rPr>
              <a:t>http://www.</a:t>
            </a:r>
            <a:r>
              <a:rPr lang="cs-CZ" sz="1200" u="sng" dirty="0" err="1" smtClean="0">
                <a:hlinkClick r:id="rId5"/>
              </a:rPr>
              <a:t>google.cz</a:t>
            </a:r>
            <a:r>
              <a:rPr lang="cs-CZ" sz="1200" u="sng" dirty="0" smtClean="0">
                <a:hlinkClick r:id="rId5"/>
              </a:rPr>
              <a:t>/</a:t>
            </a:r>
            <a:r>
              <a:rPr lang="cs-CZ" sz="1200" u="sng" dirty="0" err="1" smtClean="0">
                <a:hlinkClick r:id="rId5"/>
              </a:rPr>
              <a:t>imgres</a:t>
            </a:r>
            <a:r>
              <a:rPr lang="cs-CZ" sz="1200" u="sng" dirty="0" smtClean="0">
                <a:hlinkClick r:id="rId5"/>
              </a:rPr>
              <a:t>?q=kachna+</a:t>
            </a:r>
            <a:r>
              <a:rPr lang="cs-CZ" sz="1200" u="sng" dirty="0" err="1" smtClean="0">
                <a:hlinkClick r:id="rId5"/>
              </a:rPr>
              <a:t>divok</a:t>
            </a:r>
            <a:r>
              <a:rPr lang="cs-CZ" sz="1200" u="sng" dirty="0" smtClean="0">
                <a:hlinkClick r:id="rId5"/>
              </a:rPr>
              <a:t>%C3%A1&amp;</a:t>
            </a:r>
            <a:r>
              <a:rPr lang="cs-CZ" sz="1200" u="sng" dirty="0" err="1" smtClean="0">
                <a:hlinkClick r:id="rId5"/>
              </a:rPr>
              <a:t>hl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cs</a:t>
            </a:r>
            <a:r>
              <a:rPr lang="cs-CZ" sz="1200" u="sng" dirty="0" smtClean="0">
                <a:hlinkClick r:id="rId5"/>
              </a:rPr>
              <a:t>&amp;</a:t>
            </a:r>
            <a:r>
              <a:rPr lang="cs-CZ" sz="1200" u="sng" dirty="0" err="1" smtClean="0">
                <a:hlinkClick r:id="rId5"/>
              </a:rPr>
              <a:t>biw</a:t>
            </a:r>
            <a:r>
              <a:rPr lang="cs-CZ" sz="1200" u="sng" dirty="0" smtClean="0">
                <a:hlinkClick r:id="rId5"/>
              </a:rPr>
              <a:t>=1441&amp;</a:t>
            </a:r>
            <a:r>
              <a:rPr lang="cs-CZ" sz="1200" u="sng" dirty="0" err="1" smtClean="0">
                <a:hlinkClick r:id="rId5"/>
              </a:rPr>
              <a:t>bih</a:t>
            </a:r>
            <a:r>
              <a:rPr lang="cs-CZ" sz="1200" u="sng" dirty="0" smtClean="0">
                <a:hlinkClick r:id="rId5"/>
              </a:rPr>
              <a:t>=630&amp;</a:t>
            </a:r>
            <a:r>
              <a:rPr lang="cs-CZ" sz="1200" u="sng" dirty="0" err="1" smtClean="0">
                <a:hlinkClick r:id="rId5"/>
              </a:rPr>
              <a:t>gbv</a:t>
            </a:r>
            <a:r>
              <a:rPr lang="cs-CZ" sz="1200" u="sng" dirty="0" smtClean="0">
                <a:hlinkClick r:id="rId5"/>
              </a:rPr>
              <a:t>=2&amp;</a:t>
            </a:r>
            <a:r>
              <a:rPr lang="cs-CZ" sz="1200" u="sng" dirty="0" err="1" smtClean="0">
                <a:hlinkClick r:id="rId5"/>
              </a:rPr>
              <a:t>tbm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isch</a:t>
            </a:r>
            <a:r>
              <a:rPr lang="cs-CZ" sz="1200" u="sng" dirty="0" smtClean="0">
                <a:hlinkClick r:id="rId5"/>
              </a:rPr>
              <a:t>&amp;</a:t>
            </a:r>
            <a:r>
              <a:rPr lang="cs-CZ" sz="1200" u="sng" dirty="0" err="1" smtClean="0">
                <a:hlinkClick r:id="rId5"/>
              </a:rPr>
              <a:t>tbnid</a:t>
            </a:r>
            <a:r>
              <a:rPr lang="cs-CZ" sz="1200" u="sng" dirty="0" smtClean="0">
                <a:hlinkClick r:id="rId5"/>
              </a:rPr>
              <a:t>=_</a:t>
            </a:r>
            <a:r>
              <a:rPr lang="cs-CZ" sz="1200" u="sng" dirty="0" err="1" smtClean="0">
                <a:hlinkClick r:id="rId5"/>
              </a:rPr>
              <a:t>YFYlAwpLPWEyM</a:t>
            </a:r>
            <a:r>
              <a:rPr lang="cs-CZ" sz="1200" u="sng" dirty="0" smtClean="0">
                <a:hlinkClick r:id="rId5"/>
              </a:rPr>
              <a:t>:&amp;</a:t>
            </a:r>
            <a:r>
              <a:rPr lang="cs-CZ" sz="1200" u="sng" dirty="0" err="1" smtClean="0">
                <a:hlinkClick r:id="rId5"/>
              </a:rPr>
              <a:t>imgrefurl</a:t>
            </a:r>
            <a:r>
              <a:rPr lang="cs-CZ" sz="1200" u="sng" dirty="0" smtClean="0">
                <a:hlinkClick r:id="rId5"/>
              </a:rPr>
              <a:t>=http://www.</a:t>
            </a:r>
            <a:r>
              <a:rPr lang="cs-CZ" sz="1200" u="sng" dirty="0" err="1" smtClean="0">
                <a:hlinkClick r:id="rId5"/>
              </a:rPr>
              <a:t>eprojekty.cz</a:t>
            </a:r>
            <a:r>
              <a:rPr lang="cs-CZ" sz="1200" u="sng" dirty="0" smtClean="0">
                <a:hlinkClick r:id="rId5"/>
              </a:rPr>
              <a:t>/weby/demo/envi01/kachna-</a:t>
            </a:r>
            <a:r>
              <a:rPr lang="cs-CZ" sz="1200" u="sng" dirty="0" err="1" smtClean="0">
                <a:hlinkClick r:id="rId5"/>
              </a:rPr>
              <a:t>divoka</a:t>
            </a:r>
            <a:r>
              <a:rPr lang="cs-CZ" sz="1200" u="sng" dirty="0" smtClean="0">
                <a:hlinkClick r:id="rId5"/>
              </a:rPr>
              <a:t>-2494.aspx&amp;</a:t>
            </a:r>
            <a:r>
              <a:rPr lang="cs-CZ" sz="1200" u="sng" dirty="0" err="1" smtClean="0">
                <a:hlinkClick r:id="rId5"/>
              </a:rPr>
              <a:t>docid</a:t>
            </a:r>
            <a:r>
              <a:rPr lang="cs-CZ" sz="1200" u="sng" dirty="0" smtClean="0">
                <a:hlinkClick r:id="rId5"/>
              </a:rPr>
              <a:t>=0l_yL1Kw3Y6uTM&amp;</a:t>
            </a:r>
            <a:r>
              <a:rPr lang="cs-CZ" sz="1200" u="sng" dirty="0" err="1" smtClean="0">
                <a:hlinkClick r:id="rId5"/>
              </a:rPr>
              <a:t>imgurl</a:t>
            </a:r>
            <a:r>
              <a:rPr lang="cs-CZ" sz="1200" u="sng" dirty="0" smtClean="0">
                <a:hlinkClick r:id="rId5"/>
              </a:rPr>
              <a:t>=http://www.</a:t>
            </a:r>
            <a:r>
              <a:rPr lang="cs-CZ" sz="1200" u="sng" dirty="0" err="1" smtClean="0">
                <a:hlinkClick r:id="rId5"/>
              </a:rPr>
              <a:t>eprojekty.cz</a:t>
            </a:r>
            <a:r>
              <a:rPr lang="cs-CZ" sz="1200" u="sng" dirty="0" smtClean="0">
                <a:hlinkClick r:id="rId5"/>
              </a:rPr>
              <a:t>/weby/demo/_</a:t>
            </a:r>
            <a:r>
              <a:rPr lang="cs-CZ" sz="1200" u="sng" dirty="0" err="1" smtClean="0">
                <a:hlinkClick r:id="rId5"/>
              </a:rPr>
              <a:t>app</a:t>
            </a:r>
            <a:r>
              <a:rPr lang="cs-CZ" sz="1200" u="sng" dirty="0" smtClean="0">
                <a:hlinkClick r:id="rId5"/>
              </a:rPr>
              <a:t>/</a:t>
            </a:r>
            <a:r>
              <a:rPr lang="cs-CZ" sz="1200" u="sng" dirty="0" err="1" smtClean="0">
                <a:hlinkClick r:id="rId5"/>
              </a:rPr>
              <a:t>Repository</a:t>
            </a:r>
            <a:r>
              <a:rPr lang="cs-CZ" sz="1200" u="sng" dirty="0" smtClean="0">
                <a:hlinkClick r:id="rId5"/>
              </a:rPr>
              <a:t>/yy2009/mm10/dd12/2481.JPG&amp;w=947&amp;h=599&amp;</a:t>
            </a:r>
            <a:r>
              <a:rPr lang="cs-CZ" sz="1200" u="sng" dirty="0" err="1" smtClean="0">
                <a:hlinkClick r:id="rId5"/>
              </a:rPr>
              <a:t>ei</a:t>
            </a:r>
            <a:r>
              <a:rPr lang="cs-CZ" sz="1200" u="sng" dirty="0" smtClean="0">
                <a:hlinkClick r:id="rId5"/>
              </a:rPr>
              <a:t>=YrEIT523LMTb4QS1saySCA&amp;zoom=1&amp;</a:t>
            </a:r>
            <a:r>
              <a:rPr lang="cs-CZ" sz="1200" u="sng" dirty="0" err="1" smtClean="0">
                <a:hlinkClick r:id="rId5"/>
              </a:rPr>
              <a:t>iact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err="1" smtClean="0">
                <a:hlinkClick r:id="rId5"/>
              </a:rPr>
              <a:t>hc</a:t>
            </a:r>
            <a:r>
              <a:rPr lang="cs-CZ" sz="1200" u="sng" dirty="0" smtClean="0">
                <a:hlinkClick r:id="rId5"/>
              </a:rPr>
              <a:t>&amp;</a:t>
            </a:r>
            <a:r>
              <a:rPr lang="cs-CZ" sz="1200" u="sng" dirty="0" err="1" smtClean="0">
                <a:hlinkClick r:id="rId5"/>
              </a:rPr>
              <a:t>vpx</a:t>
            </a:r>
            <a:r>
              <a:rPr lang="cs-CZ" sz="1200" u="sng" dirty="0" smtClean="0">
                <a:hlinkClick r:id="rId5"/>
              </a:rPr>
              <a:t>=155&amp;</a:t>
            </a:r>
            <a:r>
              <a:rPr lang="cs-CZ" sz="1200" u="sng" dirty="0" err="1" smtClean="0">
                <a:hlinkClick r:id="rId5"/>
              </a:rPr>
              <a:t>vpy</a:t>
            </a:r>
            <a:r>
              <a:rPr lang="cs-CZ" sz="1200" u="sng" dirty="0" smtClean="0">
                <a:hlinkClick r:id="rId5"/>
              </a:rPr>
              <a:t>=255&amp;dur=998&amp;</a:t>
            </a:r>
            <a:r>
              <a:rPr lang="cs-CZ" sz="1200" u="sng" dirty="0" err="1" smtClean="0">
                <a:hlinkClick r:id="rId5"/>
              </a:rPr>
              <a:t>hovh</a:t>
            </a:r>
            <a:r>
              <a:rPr lang="cs-CZ" sz="1200" u="sng" dirty="0" smtClean="0">
                <a:hlinkClick r:id="rId5"/>
              </a:rPr>
              <a:t>=178&amp;</a:t>
            </a:r>
            <a:r>
              <a:rPr lang="cs-CZ" sz="1200" u="sng" dirty="0" err="1" smtClean="0">
                <a:hlinkClick r:id="rId5"/>
              </a:rPr>
              <a:t>hovw</a:t>
            </a:r>
            <a:r>
              <a:rPr lang="cs-CZ" sz="1200" u="sng" dirty="0" smtClean="0">
                <a:hlinkClick r:id="rId5"/>
              </a:rPr>
              <a:t>=282&amp;</a:t>
            </a:r>
            <a:r>
              <a:rPr lang="cs-CZ" sz="1200" u="sng" dirty="0" err="1" smtClean="0">
                <a:hlinkClick r:id="rId5"/>
              </a:rPr>
              <a:t>tx</a:t>
            </a:r>
            <a:r>
              <a:rPr lang="cs-CZ" sz="1200" u="sng" dirty="0" smtClean="0">
                <a:hlinkClick r:id="rId5"/>
              </a:rPr>
              <a:t>=131&amp;ty=87&amp;</a:t>
            </a:r>
            <a:r>
              <a:rPr lang="cs-CZ" sz="1200" u="sng" dirty="0" err="1" smtClean="0">
                <a:hlinkClick r:id="rId5"/>
              </a:rPr>
              <a:t>sig</a:t>
            </a:r>
            <a:r>
              <a:rPr lang="cs-CZ" sz="1200" u="sng" dirty="0" smtClean="0">
                <a:hlinkClick r:id="rId5"/>
              </a:rPr>
              <a:t>=112979878590331334904&amp;</a:t>
            </a:r>
            <a:r>
              <a:rPr lang="cs-CZ" sz="1200" u="sng" dirty="0" err="1" smtClean="0">
                <a:hlinkClick r:id="rId5"/>
              </a:rPr>
              <a:t>page</a:t>
            </a:r>
            <a:r>
              <a:rPr lang="cs-CZ" sz="1200" u="sng" dirty="0" smtClean="0">
                <a:hlinkClick r:id="rId5"/>
              </a:rPr>
              <a:t>=2&amp;</a:t>
            </a:r>
            <a:r>
              <a:rPr lang="cs-CZ" sz="1200" u="sng" dirty="0" err="1" smtClean="0">
                <a:hlinkClick r:id="rId5"/>
              </a:rPr>
              <a:t>tbnh</a:t>
            </a:r>
            <a:r>
              <a:rPr lang="cs-CZ" sz="1200" u="sng" dirty="0" smtClean="0">
                <a:hlinkClick r:id="rId5"/>
              </a:rPr>
              <a:t>=121&amp;</a:t>
            </a:r>
            <a:r>
              <a:rPr lang="cs-CZ" sz="1200" u="sng" dirty="0" err="1" smtClean="0">
                <a:hlinkClick r:id="rId5"/>
              </a:rPr>
              <a:t>tbnw</a:t>
            </a:r>
            <a:r>
              <a:rPr lang="cs-CZ" sz="1200" u="sng" dirty="0" smtClean="0">
                <a:hlinkClick r:id="rId5"/>
              </a:rPr>
              <a:t>=156&amp;start=18&amp;</a:t>
            </a:r>
            <a:r>
              <a:rPr lang="cs-CZ" sz="1200" u="sng" dirty="0" err="1" smtClean="0">
                <a:hlinkClick r:id="rId5"/>
              </a:rPr>
              <a:t>ndsp</a:t>
            </a:r>
            <a:r>
              <a:rPr lang="cs-CZ" sz="1200" u="sng" dirty="0" smtClean="0">
                <a:hlinkClick r:id="rId5"/>
              </a:rPr>
              <a:t>=</a:t>
            </a:r>
            <a:r>
              <a:rPr lang="cs-CZ" sz="1200" u="sng" dirty="0" smtClean="0">
                <a:hlinkClick r:id="rId6" action="ppaction://hlinkfile"/>
              </a:rPr>
              <a:t>21&amp;</a:t>
            </a:r>
            <a:r>
              <a:rPr lang="cs-CZ" sz="1200" u="sng" dirty="0" err="1" smtClean="0">
                <a:hlinkClick r:id="rId6" action="ppaction://hlinkfile"/>
              </a:rPr>
              <a:t>ved</a:t>
            </a:r>
            <a:r>
              <a:rPr lang="cs-CZ" sz="1200" u="sng" dirty="0" smtClean="0">
                <a:hlinkClick r:id="rId6" action="ppaction://hlinkfile"/>
              </a:rPr>
              <a:t>=1t:429,r:0,s:18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Kachna divoká.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2011-10-08]. Dostupné z: </a:t>
            </a:r>
            <a:r>
              <a:rPr lang="cs-CZ" sz="1200" u="sng" dirty="0" smtClean="0">
                <a:hlinkClick r:id="rId7"/>
              </a:rPr>
              <a:t>http://www.</a:t>
            </a:r>
            <a:r>
              <a:rPr lang="cs-CZ" sz="1200" u="sng" dirty="0" err="1" smtClean="0">
                <a:hlinkClick r:id="rId7"/>
              </a:rPr>
              <a:t>google.cz</a:t>
            </a:r>
            <a:r>
              <a:rPr lang="cs-CZ" sz="1200" u="sng" dirty="0" smtClean="0">
                <a:hlinkClick r:id="rId7"/>
              </a:rPr>
              <a:t>/</a:t>
            </a:r>
            <a:r>
              <a:rPr lang="cs-CZ" sz="1200" u="sng" dirty="0" err="1" smtClean="0">
                <a:hlinkClick r:id="rId7"/>
              </a:rPr>
              <a:t>imgres</a:t>
            </a:r>
            <a:r>
              <a:rPr lang="cs-CZ" sz="1200" u="sng" dirty="0" smtClean="0">
                <a:hlinkClick r:id="rId7"/>
              </a:rPr>
              <a:t>?q=kachna+</a:t>
            </a:r>
            <a:r>
              <a:rPr lang="cs-CZ" sz="1200" u="sng" dirty="0" err="1" smtClean="0">
                <a:hlinkClick r:id="rId7"/>
              </a:rPr>
              <a:t>divok</a:t>
            </a:r>
            <a:r>
              <a:rPr lang="cs-CZ" sz="1200" u="sng" dirty="0" smtClean="0">
                <a:hlinkClick r:id="rId7"/>
              </a:rPr>
              <a:t>%C3%A1&amp;</a:t>
            </a:r>
            <a:r>
              <a:rPr lang="cs-CZ" sz="1200" u="sng" dirty="0" err="1" smtClean="0">
                <a:hlinkClick r:id="rId7"/>
              </a:rPr>
              <a:t>hl</a:t>
            </a:r>
            <a:r>
              <a:rPr lang="cs-CZ" sz="1200" u="sng" dirty="0" smtClean="0">
                <a:hlinkClick r:id="rId7"/>
              </a:rPr>
              <a:t>=</a:t>
            </a:r>
            <a:r>
              <a:rPr lang="cs-CZ" sz="1200" u="sng" dirty="0" err="1" smtClean="0">
                <a:hlinkClick r:id="rId7"/>
              </a:rPr>
              <a:t>cs</a:t>
            </a:r>
            <a:r>
              <a:rPr lang="cs-CZ" sz="1200" u="sng" dirty="0" smtClean="0">
                <a:hlinkClick r:id="rId7"/>
              </a:rPr>
              <a:t>&amp;</a:t>
            </a:r>
            <a:r>
              <a:rPr lang="cs-CZ" sz="1200" u="sng" dirty="0" err="1" smtClean="0">
                <a:hlinkClick r:id="rId7"/>
              </a:rPr>
              <a:t>biw</a:t>
            </a:r>
            <a:r>
              <a:rPr lang="cs-CZ" sz="1200" u="sng" dirty="0" smtClean="0">
                <a:hlinkClick r:id="rId7"/>
              </a:rPr>
              <a:t>=1441&amp;</a:t>
            </a:r>
            <a:r>
              <a:rPr lang="cs-CZ" sz="1200" u="sng" dirty="0" err="1" smtClean="0">
                <a:hlinkClick r:id="rId7"/>
              </a:rPr>
              <a:t>bih</a:t>
            </a:r>
            <a:r>
              <a:rPr lang="cs-CZ" sz="1200" u="sng" dirty="0" smtClean="0">
                <a:hlinkClick r:id="rId7"/>
              </a:rPr>
              <a:t>=630&amp;</a:t>
            </a:r>
            <a:r>
              <a:rPr lang="cs-CZ" sz="1200" u="sng" dirty="0" err="1" smtClean="0">
                <a:hlinkClick r:id="rId7"/>
              </a:rPr>
              <a:t>gbv</a:t>
            </a:r>
            <a:r>
              <a:rPr lang="cs-CZ" sz="1200" u="sng" dirty="0" smtClean="0">
                <a:hlinkClick r:id="rId7"/>
              </a:rPr>
              <a:t>=2&amp;</a:t>
            </a:r>
            <a:r>
              <a:rPr lang="cs-CZ" sz="1200" u="sng" dirty="0" err="1" smtClean="0">
                <a:hlinkClick r:id="rId7"/>
              </a:rPr>
              <a:t>tbm</a:t>
            </a:r>
            <a:r>
              <a:rPr lang="cs-CZ" sz="1200" u="sng" dirty="0" smtClean="0">
                <a:hlinkClick r:id="rId7"/>
              </a:rPr>
              <a:t>=</a:t>
            </a:r>
            <a:r>
              <a:rPr lang="cs-CZ" sz="1200" u="sng" dirty="0" err="1" smtClean="0">
                <a:hlinkClick r:id="rId7"/>
              </a:rPr>
              <a:t>isch</a:t>
            </a:r>
            <a:r>
              <a:rPr lang="cs-CZ" sz="1200" u="sng" dirty="0" smtClean="0">
                <a:hlinkClick r:id="rId7"/>
              </a:rPr>
              <a:t>&amp;</a:t>
            </a:r>
            <a:r>
              <a:rPr lang="cs-CZ" sz="1200" u="sng" dirty="0" err="1" smtClean="0">
                <a:hlinkClick r:id="rId7"/>
              </a:rPr>
              <a:t>tbnid</a:t>
            </a:r>
            <a:r>
              <a:rPr lang="cs-CZ" sz="1200" u="sng" dirty="0" smtClean="0">
                <a:hlinkClick r:id="rId7"/>
              </a:rPr>
              <a:t>=rB0h3dfrJv991M:&amp;</a:t>
            </a:r>
            <a:r>
              <a:rPr lang="cs-CZ" sz="1200" u="sng" dirty="0" err="1" smtClean="0">
                <a:hlinkClick r:id="rId7"/>
              </a:rPr>
              <a:t>imgrefurl</a:t>
            </a:r>
            <a:r>
              <a:rPr lang="cs-CZ" sz="1200" u="sng" dirty="0" smtClean="0">
                <a:hlinkClick r:id="rId7"/>
              </a:rPr>
              <a:t>=http://cs.wikipedia.org/wiki/Kachna_divok%25C3%25A1&amp;docid=qccMn6zxHz0XlM&amp;imgurl=http://upload.wikimedia.org/wikipedia/commons/thumb/7/7c/Mallard_080508.jpg/259px-Mallard_080508.jpg&amp;w=259&amp;h=184&amp;ei=YrEIT523LMTb4QS1saySCA&amp;zoom=1&amp;iact=rc&amp;dur=297&amp;sig=112979878590331334904&amp;page=1&amp;tbnh=134&amp;tbnw=186&amp;start=0&amp;ndsp=18&amp;ved=1t:429,r:1,s:0&amp;tx=127&amp;</a:t>
            </a:r>
            <a:r>
              <a:rPr lang="cs-CZ" sz="1200" u="sng" dirty="0" smtClean="0">
                <a:hlinkClick r:id="rId8" action="ppaction://hlinkfile"/>
              </a:rPr>
              <a:t>ty=101</a:t>
            </a:r>
            <a:endParaRPr lang="cs-CZ" sz="1200" u="sng" dirty="0" smtClean="0"/>
          </a:p>
          <a:p>
            <a:endParaRPr lang="cs-CZ" sz="1200" u="sng" dirty="0" smtClean="0"/>
          </a:p>
          <a:p>
            <a:r>
              <a:rPr lang="cs-CZ" sz="1200" dirty="0" smtClean="0"/>
              <a:t>Kachna divoká.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[cit. 2011-10-08]. Dostupné z: </a:t>
            </a:r>
            <a:r>
              <a:rPr lang="cs-CZ" sz="1200" u="sng" dirty="0" smtClean="0">
                <a:hlinkClick r:id="rId9"/>
              </a:rPr>
              <a:t>http://www.</a:t>
            </a:r>
            <a:r>
              <a:rPr lang="cs-CZ" sz="1200" u="sng" dirty="0" err="1" smtClean="0">
                <a:hlinkClick r:id="rId9"/>
              </a:rPr>
              <a:t>google.cz</a:t>
            </a:r>
            <a:r>
              <a:rPr lang="cs-CZ" sz="1200" u="sng" dirty="0" smtClean="0">
                <a:hlinkClick r:id="rId9"/>
              </a:rPr>
              <a:t>/</a:t>
            </a:r>
            <a:r>
              <a:rPr lang="cs-CZ" sz="1200" u="sng" dirty="0" err="1" smtClean="0">
                <a:hlinkClick r:id="rId9"/>
              </a:rPr>
              <a:t>imgres</a:t>
            </a:r>
            <a:r>
              <a:rPr lang="cs-CZ" sz="1200" u="sng" dirty="0" smtClean="0">
                <a:hlinkClick r:id="rId9"/>
              </a:rPr>
              <a:t>?q=kachna+</a:t>
            </a:r>
            <a:r>
              <a:rPr lang="cs-CZ" sz="1200" u="sng" dirty="0" err="1" smtClean="0">
                <a:hlinkClick r:id="rId9"/>
              </a:rPr>
              <a:t>divok</a:t>
            </a:r>
            <a:r>
              <a:rPr lang="cs-CZ" sz="1200" u="sng" dirty="0" smtClean="0">
                <a:hlinkClick r:id="rId9"/>
              </a:rPr>
              <a:t>%C3%A1&amp;</a:t>
            </a:r>
            <a:r>
              <a:rPr lang="cs-CZ" sz="1200" u="sng" dirty="0" err="1" smtClean="0">
                <a:hlinkClick r:id="rId9"/>
              </a:rPr>
              <a:t>hl</a:t>
            </a:r>
            <a:r>
              <a:rPr lang="cs-CZ" sz="1200" u="sng" dirty="0" smtClean="0">
                <a:hlinkClick r:id="rId9"/>
              </a:rPr>
              <a:t>=</a:t>
            </a:r>
            <a:r>
              <a:rPr lang="cs-CZ" sz="1200" u="sng" dirty="0" err="1" smtClean="0">
                <a:hlinkClick r:id="rId9"/>
              </a:rPr>
              <a:t>cs</a:t>
            </a:r>
            <a:r>
              <a:rPr lang="cs-CZ" sz="1200" u="sng" dirty="0" smtClean="0">
                <a:hlinkClick r:id="rId9"/>
              </a:rPr>
              <a:t>&amp;</a:t>
            </a:r>
            <a:r>
              <a:rPr lang="cs-CZ" sz="1200" u="sng" dirty="0" err="1" smtClean="0">
                <a:hlinkClick r:id="rId9"/>
              </a:rPr>
              <a:t>biw</a:t>
            </a:r>
            <a:r>
              <a:rPr lang="cs-CZ" sz="1200" u="sng" dirty="0" smtClean="0">
                <a:hlinkClick r:id="rId9"/>
              </a:rPr>
              <a:t>=1441&amp;</a:t>
            </a:r>
            <a:r>
              <a:rPr lang="cs-CZ" sz="1200" u="sng" dirty="0" err="1" smtClean="0">
                <a:hlinkClick r:id="rId9"/>
              </a:rPr>
              <a:t>bih</a:t>
            </a:r>
            <a:r>
              <a:rPr lang="cs-CZ" sz="1200" u="sng" dirty="0" smtClean="0">
                <a:hlinkClick r:id="rId9"/>
              </a:rPr>
              <a:t>=630&amp;</a:t>
            </a:r>
            <a:r>
              <a:rPr lang="cs-CZ" sz="1200" u="sng" dirty="0" err="1" smtClean="0">
                <a:hlinkClick r:id="rId9"/>
              </a:rPr>
              <a:t>gbv</a:t>
            </a:r>
            <a:r>
              <a:rPr lang="cs-CZ" sz="1200" u="sng" dirty="0" smtClean="0">
                <a:hlinkClick r:id="rId9"/>
              </a:rPr>
              <a:t>=2&amp;</a:t>
            </a:r>
            <a:r>
              <a:rPr lang="cs-CZ" sz="1200" u="sng" dirty="0" err="1" smtClean="0">
                <a:hlinkClick r:id="rId9"/>
              </a:rPr>
              <a:t>tbm</a:t>
            </a:r>
            <a:r>
              <a:rPr lang="cs-CZ" sz="1200" u="sng" dirty="0" smtClean="0">
                <a:hlinkClick r:id="rId9"/>
              </a:rPr>
              <a:t>=</a:t>
            </a:r>
            <a:r>
              <a:rPr lang="cs-CZ" sz="1200" u="sng" dirty="0" err="1" smtClean="0">
                <a:hlinkClick r:id="rId9"/>
              </a:rPr>
              <a:t>isch</a:t>
            </a:r>
            <a:r>
              <a:rPr lang="cs-CZ" sz="1200" u="sng" dirty="0" smtClean="0">
                <a:hlinkClick r:id="rId9"/>
              </a:rPr>
              <a:t>&amp;</a:t>
            </a:r>
            <a:r>
              <a:rPr lang="cs-CZ" sz="1200" u="sng" dirty="0" err="1" smtClean="0">
                <a:hlinkClick r:id="rId9"/>
              </a:rPr>
              <a:t>tbnid</a:t>
            </a:r>
            <a:r>
              <a:rPr lang="cs-CZ" sz="1200" u="sng" dirty="0" smtClean="0">
                <a:hlinkClick r:id="rId9"/>
              </a:rPr>
              <a:t>=ScadCkBnYdf0fM:&amp;</a:t>
            </a:r>
            <a:r>
              <a:rPr lang="cs-CZ" sz="1200" u="sng" dirty="0" err="1" smtClean="0">
                <a:hlinkClick r:id="rId9"/>
              </a:rPr>
              <a:t>imgrefurl</a:t>
            </a:r>
            <a:r>
              <a:rPr lang="cs-CZ" sz="1200" u="sng" dirty="0" smtClean="0">
                <a:hlinkClick r:id="rId9"/>
              </a:rPr>
              <a:t>=http://www.</a:t>
            </a:r>
            <a:r>
              <a:rPr lang="cs-CZ" sz="1200" u="sng" dirty="0" err="1" smtClean="0">
                <a:hlinkClick r:id="rId9"/>
              </a:rPr>
              <a:t>biolib.cz</a:t>
            </a:r>
            <a:r>
              <a:rPr lang="cs-CZ" sz="1200" u="sng" dirty="0" smtClean="0">
                <a:hlinkClick r:id="rId9"/>
              </a:rPr>
              <a:t>/</a:t>
            </a:r>
            <a:r>
              <a:rPr lang="cs-CZ" sz="1200" u="sng" dirty="0" err="1" smtClean="0">
                <a:hlinkClick r:id="rId9"/>
              </a:rPr>
              <a:t>cz</a:t>
            </a:r>
            <a:r>
              <a:rPr lang="cs-CZ" sz="1200" u="sng" dirty="0" smtClean="0">
                <a:hlinkClick r:id="rId9"/>
              </a:rPr>
              <a:t>/image/id2831/&amp;</a:t>
            </a:r>
            <a:r>
              <a:rPr lang="cs-CZ" sz="1200" u="sng" dirty="0" err="1" smtClean="0">
                <a:hlinkClick r:id="rId9"/>
              </a:rPr>
              <a:t>docid</a:t>
            </a:r>
            <a:r>
              <a:rPr lang="cs-CZ" sz="1200" u="sng" dirty="0" smtClean="0">
                <a:hlinkClick r:id="rId9"/>
              </a:rPr>
              <a:t>=</a:t>
            </a:r>
            <a:r>
              <a:rPr lang="cs-CZ" sz="1200" u="sng" dirty="0" err="1" smtClean="0">
                <a:hlinkClick r:id="rId9"/>
              </a:rPr>
              <a:t>pByOTmcMUXYdKM</a:t>
            </a:r>
            <a:r>
              <a:rPr lang="cs-CZ" sz="1200" u="sng" dirty="0" smtClean="0">
                <a:hlinkClick r:id="rId9"/>
              </a:rPr>
              <a:t>&amp;</a:t>
            </a:r>
            <a:r>
              <a:rPr lang="cs-CZ" sz="1200" u="sng" dirty="0" err="1" smtClean="0">
                <a:hlinkClick r:id="rId9"/>
              </a:rPr>
              <a:t>imgurl</a:t>
            </a:r>
            <a:r>
              <a:rPr lang="cs-CZ" sz="1200" u="sng" dirty="0" smtClean="0">
                <a:hlinkClick r:id="rId9"/>
              </a:rPr>
              <a:t>=http://www.</a:t>
            </a:r>
            <a:r>
              <a:rPr lang="cs-CZ" sz="1200" u="sng" dirty="0" err="1" smtClean="0">
                <a:hlinkClick r:id="rId9"/>
              </a:rPr>
              <a:t>biolib.cz</a:t>
            </a:r>
            <a:r>
              <a:rPr lang="cs-CZ" sz="1200" u="sng" dirty="0" smtClean="0">
                <a:hlinkClick r:id="rId9"/>
              </a:rPr>
              <a:t>/IMG/GAL/2831.jpg&amp;w=600&amp;h=450&amp;</a:t>
            </a:r>
            <a:r>
              <a:rPr lang="cs-CZ" sz="1200" u="sng" dirty="0" err="1" smtClean="0">
                <a:hlinkClick r:id="rId9"/>
              </a:rPr>
              <a:t>ei</a:t>
            </a:r>
            <a:r>
              <a:rPr lang="cs-CZ" sz="1200" u="sng" dirty="0" smtClean="0">
                <a:hlinkClick r:id="rId9"/>
              </a:rPr>
              <a:t>=YrEIT523LMTb4QS1saySCA&amp;zoom=1&amp;</a:t>
            </a:r>
            <a:r>
              <a:rPr lang="cs-CZ" sz="1200" u="sng" dirty="0" err="1" smtClean="0">
                <a:hlinkClick r:id="rId9"/>
              </a:rPr>
              <a:t>iact</a:t>
            </a:r>
            <a:r>
              <a:rPr lang="cs-CZ" sz="1200" u="sng" dirty="0" smtClean="0">
                <a:hlinkClick r:id="rId9"/>
              </a:rPr>
              <a:t>=</a:t>
            </a:r>
            <a:r>
              <a:rPr lang="cs-CZ" sz="1200" u="sng" dirty="0" err="1" smtClean="0">
                <a:hlinkClick r:id="rId9"/>
              </a:rPr>
              <a:t>rc</a:t>
            </a:r>
            <a:r>
              <a:rPr lang="cs-CZ" sz="1200" u="sng" dirty="0" smtClean="0">
                <a:hlinkClick r:id="rId9"/>
              </a:rPr>
              <a:t>&amp;dur=109&amp;</a:t>
            </a:r>
            <a:r>
              <a:rPr lang="cs-CZ" sz="1200" u="sng" dirty="0" err="1" smtClean="0">
                <a:hlinkClick r:id="rId9"/>
              </a:rPr>
              <a:t>sig</a:t>
            </a:r>
            <a:r>
              <a:rPr lang="cs-CZ" sz="1200" u="sng" dirty="0" smtClean="0">
                <a:hlinkClick r:id="rId9"/>
              </a:rPr>
              <a:t>=112979878590331334904&amp;</a:t>
            </a:r>
            <a:r>
              <a:rPr lang="cs-CZ" sz="1200" u="sng" dirty="0" err="1" smtClean="0">
                <a:hlinkClick r:id="rId9"/>
              </a:rPr>
              <a:t>page</a:t>
            </a:r>
            <a:r>
              <a:rPr lang="cs-CZ" sz="1200" u="sng" dirty="0" smtClean="0">
                <a:hlinkClick r:id="rId9"/>
              </a:rPr>
              <a:t>=1&amp;</a:t>
            </a:r>
            <a:r>
              <a:rPr lang="cs-CZ" sz="1200" u="sng" dirty="0" err="1" smtClean="0">
                <a:hlinkClick r:id="rId9"/>
              </a:rPr>
              <a:t>tbnh</a:t>
            </a:r>
            <a:r>
              <a:rPr lang="cs-CZ" sz="1200" u="sng" dirty="0" smtClean="0">
                <a:hlinkClick r:id="rId9"/>
              </a:rPr>
              <a:t>=134&amp;</a:t>
            </a:r>
            <a:r>
              <a:rPr lang="cs-CZ" sz="1200" u="sng" dirty="0" err="1" smtClean="0">
                <a:hlinkClick r:id="rId9"/>
              </a:rPr>
              <a:t>tbnw</a:t>
            </a:r>
            <a:r>
              <a:rPr lang="cs-CZ" sz="1200" u="sng" dirty="0" smtClean="0">
                <a:hlinkClick r:id="rId9"/>
              </a:rPr>
              <a:t>=191&amp;start=0&amp;</a:t>
            </a:r>
            <a:r>
              <a:rPr lang="cs-CZ" sz="1200" u="sng" dirty="0" err="1" smtClean="0">
                <a:hlinkClick r:id="rId9"/>
              </a:rPr>
              <a:t>ndsp</a:t>
            </a:r>
            <a:r>
              <a:rPr lang="cs-CZ" sz="1200" u="sng" dirty="0" smtClean="0">
                <a:hlinkClick r:id="rId9"/>
              </a:rPr>
              <a:t>=18&amp;</a:t>
            </a:r>
            <a:r>
              <a:rPr lang="cs-CZ" sz="1200" u="sng" dirty="0" err="1" smtClean="0">
                <a:hlinkClick r:id="rId9"/>
              </a:rPr>
              <a:t>ved</a:t>
            </a:r>
            <a:r>
              <a:rPr lang="cs-CZ" sz="1200" u="sng" dirty="0" smtClean="0">
                <a:hlinkClick r:id="rId9"/>
              </a:rPr>
              <a:t>=1t:429,r:2,s:0&amp;</a:t>
            </a:r>
            <a:r>
              <a:rPr lang="cs-CZ" sz="1200" u="sng" dirty="0" err="1" smtClean="0">
                <a:hlinkClick r:id="rId9"/>
              </a:rPr>
              <a:t>tx</a:t>
            </a:r>
            <a:r>
              <a:rPr lang="cs-CZ" sz="1200" u="sng" dirty="0" smtClean="0">
                <a:hlinkClick r:id="rId9"/>
              </a:rPr>
              <a:t>=67&amp;ty=86</a:t>
            </a:r>
            <a:r>
              <a:rPr lang="cs-CZ" sz="1200" dirty="0" smtClean="0"/>
              <a:t> </a:t>
            </a:r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135</TotalTime>
  <Words>446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 </vt:lpstr>
      <vt:lpstr>Anotace:</vt:lpstr>
      <vt:lpstr>Kachna divoká</vt:lpstr>
      <vt:lpstr>Kachna divoká</vt:lpstr>
      <vt:lpstr>Stavba těla kachny</vt:lpstr>
      <vt:lpstr>Zbarvení samce - kačera</vt:lpstr>
      <vt:lpstr>Zbarvení samice - kachny</vt:lpstr>
      <vt:lpstr>Kachna divoká</vt:lpstr>
      <vt:lpstr>Kachna divoká</vt:lpstr>
      <vt:lpstr>Citace:</vt:lpstr>
      <vt:lpstr>Snímek 11</vt:lpstr>
    </vt:vector>
  </TitlesOfParts>
  <Company>HL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Petra</cp:lastModifiedBy>
  <cp:revision>26</cp:revision>
  <dcterms:created xsi:type="dcterms:W3CDTF">2011-09-01T06:10:59Z</dcterms:created>
  <dcterms:modified xsi:type="dcterms:W3CDTF">2012-03-01T09:02:18Z</dcterms:modified>
</cp:coreProperties>
</file>