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60" r:id="rId4"/>
    <p:sldId id="259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>
        <p:scale>
          <a:sx n="76" d="100"/>
          <a:sy n="76" d="100"/>
        </p:scale>
        <p:origin x="-120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67544" y="3644900"/>
            <a:ext cx="8136904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Petra Petráčková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1B_08_Kapr </a:t>
            </a:r>
            <a:r>
              <a:rPr lang="cs-CZ" dirty="0" smtClean="0">
                <a:solidFill>
                  <a:srgbClr val="FFC000"/>
                </a:solidFill>
              </a:rPr>
              <a:t>obecný</a:t>
            </a:r>
          </a:p>
          <a:p>
            <a:pPr>
              <a:defRPr/>
            </a:pPr>
            <a:r>
              <a:rPr lang="cs-CZ" dirty="0" smtClean="0"/>
              <a:t>Téma:</a:t>
            </a:r>
            <a:r>
              <a:rPr lang="cs-CZ" dirty="0" smtClean="0">
                <a:solidFill>
                  <a:srgbClr val="FFC000"/>
                </a:solidFill>
              </a:rPr>
              <a:t>Prvouka a přírodověda na 1.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80728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268760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jako podklad pro výklad nové látky v 5. ročníku. Prezentace je promítána na tabuli a učitel při ní provádí výklad.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Kapr obecný</a:t>
            </a:r>
            <a:endParaRPr lang="cs-CZ" dirty="0"/>
          </a:p>
        </p:txBody>
      </p:sp>
      <p:pic>
        <p:nvPicPr>
          <p:cNvPr id="4" name="Obrázek 3" descr="kapr-obecny-20524.jpg"/>
          <p:cNvPicPr>
            <a:picLocks noChangeAspect="1"/>
          </p:cNvPicPr>
          <p:nvPr/>
        </p:nvPicPr>
        <p:blipFill>
          <a:blip r:embed="rId2" cstate="print"/>
          <a:srcRect r="3381" b="7907"/>
          <a:stretch>
            <a:fillRect/>
          </a:stretch>
        </p:blipFill>
        <p:spPr>
          <a:xfrm>
            <a:off x="1331640" y="1484784"/>
            <a:ext cx="6733243" cy="4802659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Kapr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80283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Nejznámější česká ryba.</a:t>
            </a:r>
          </a:p>
          <a:p>
            <a:r>
              <a:rPr lang="cs-CZ" sz="2400" dirty="0" smtClean="0"/>
              <a:t>Je vánočním symbolem.</a:t>
            </a:r>
          </a:p>
          <a:p>
            <a:r>
              <a:rPr lang="cs-CZ" sz="2400" dirty="0" smtClean="0"/>
              <a:t>Maso z kapra je tradiční pokrm na štědrovečerním stole.</a:t>
            </a:r>
          </a:p>
          <a:p>
            <a:r>
              <a:rPr lang="cs-CZ" sz="2400" dirty="0" smtClean="0"/>
              <a:t>Divoký kapr obecný (</a:t>
            </a:r>
            <a:r>
              <a:rPr lang="cs-CZ" sz="2400" dirty="0" err="1" smtClean="0"/>
              <a:t>sazan</a:t>
            </a:r>
            <a:r>
              <a:rPr lang="cs-CZ" sz="2400" dirty="0" smtClean="0"/>
              <a:t>) má protáhlé tělo a šupiny po celém těle. </a:t>
            </a:r>
            <a:r>
              <a:rPr lang="cs-CZ" sz="2400" dirty="0" err="1" smtClean="0"/>
              <a:t>Sazan</a:t>
            </a:r>
            <a:r>
              <a:rPr lang="cs-CZ" sz="2400" dirty="0" smtClean="0"/>
              <a:t> je zákonem chráněný.</a:t>
            </a:r>
            <a:endParaRPr lang="cs-CZ" sz="2400" dirty="0"/>
          </a:p>
        </p:txBody>
      </p:sp>
      <p:pic>
        <p:nvPicPr>
          <p:cNvPr id="4" name="Obrázek 3" descr="299495-original1-q1ib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3573016"/>
            <a:ext cx="4176464" cy="2782569"/>
          </a:xfrm>
          <a:prstGeom prst="ellipse">
            <a:avLst/>
          </a:prstGeom>
        </p:spPr>
      </p:pic>
      <p:pic>
        <p:nvPicPr>
          <p:cNvPr id="5" name="Obrázek 4" descr="VES27cdea_50ONA16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501008"/>
            <a:ext cx="3987110" cy="2808312"/>
          </a:xfrm>
          <a:prstGeom prst="ellipse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Celý život prožije ve vodě – je to VODNÍ </a:t>
            </a:r>
            <a:r>
              <a:rPr lang="cs-CZ" sz="2400" dirty="0" smtClean="0"/>
              <a:t>živočich.</a:t>
            </a:r>
            <a:endParaRPr lang="cs-CZ" sz="2400" dirty="0" smtClean="0"/>
          </a:p>
          <a:p>
            <a:r>
              <a:rPr lang="cs-CZ" sz="2400" dirty="0" smtClean="0"/>
              <a:t>Jeho tělo dobře proniká vodou.</a:t>
            </a:r>
          </a:p>
          <a:p>
            <a:r>
              <a:rPr lang="cs-CZ" sz="2400" dirty="0" smtClean="0"/>
              <a:t>Pohybuje se pomocí 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ploutví.</a:t>
            </a:r>
            <a:endParaRPr lang="cs-CZ" sz="2400" i="1" dirty="0" smtClean="0">
              <a:solidFill>
                <a:schemeClr val="tx1"/>
              </a:solidFill>
            </a:endParaRPr>
          </a:p>
          <a:p>
            <a:r>
              <a:rPr lang="cs-CZ" sz="2400" i="1" dirty="0" smtClean="0"/>
              <a:t>Dýchá 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žábrami</a:t>
            </a:r>
            <a:r>
              <a:rPr lang="cs-CZ" sz="2400" i="1" dirty="0" smtClean="0"/>
              <a:t>, chrání je 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skřele.</a:t>
            </a:r>
            <a:endParaRPr lang="cs-CZ" sz="2400" i="1" dirty="0" smtClean="0"/>
          </a:p>
          <a:p>
            <a:r>
              <a:rPr lang="cs-CZ" sz="2400" i="1" dirty="0" smtClean="0"/>
              <a:t>Ústy nasává vodu s kyslíkem, která proudí kolem prokrvených </a:t>
            </a:r>
            <a:r>
              <a:rPr lang="cs-CZ" sz="2400" i="1" dirty="0" smtClean="0"/>
              <a:t>žáber, kyslík </a:t>
            </a:r>
            <a:r>
              <a:rPr lang="cs-CZ" sz="2400" i="1" dirty="0" smtClean="0"/>
              <a:t>tak proniká do krve a tím do celého těla.</a:t>
            </a:r>
          </a:p>
          <a:p>
            <a:r>
              <a:rPr lang="cs-CZ" sz="2400" i="1" dirty="0" smtClean="0"/>
              <a:t>Má 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hmatové vousy</a:t>
            </a:r>
            <a:r>
              <a:rPr lang="cs-CZ" sz="2400" i="1" dirty="0" smtClean="0"/>
              <a:t>, kterými vyhledává potravu na dně.</a:t>
            </a:r>
          </a:p>
          <a:p>
            <a:r>
              <a:rPr lang="cs-CZ" sz="2400" i="1" dirty="0" smtClean="0"/>
              <a:t>Je to VŠEŽRAVEC – pojídá drobné živočichy a zbytky </a:t>
            </a:r>
            <a:r>
              <a:rPr lang="cs-CZ" sz="2400" i="1" dirty="0" smtClean="0"/>
              <a:t>rostlin.</a:t>
            </a:r>
            <a:endParaRPr lang="cs-CZ" sz="2400" i="1" dirty="0"/>
          </a:p>
        </p:txBody>
      </p:sp>
      <p:pic>
        <p:nvPicPr>
          <p:cNvPr id="5" name="Obrázek 4" descr="kapr_obecn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07155" y="1916832"/>
            <a:ext cx="3312368" cy="1544495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troutkiem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268760"/>
            <a:ext cx="6552728" cy="523605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87824" y="62068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ŽÁBRY A SKŘELE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 kapra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450902"/>
          </a:xfrm>
        </p:spPr>
        <p:txBody>
          <a:bodyPr/>
          <a:lstStyle/>
          <a:p>
            <a:r>
              <a:rPr lang="cs-CZ" dirty="0" smtClean="0"/>
              <a:t>Kapr se rozmnožuje ve vodě.</a:t>
            </a:r>
          </a:p>
          <a:p>
            <a:r>
              <a:rPr lang="cs-CZ" dirty="0" smtClean="0"/>
              <a:t>Samice naklade vajíčka – JIKRY.</a:t>
            </a:r>
          </a:p>
          <a:p>
            <a:r>
              <a:rPr lang="cs-CZ" dirty="0" smtClean="0"/>
              <a:t>Samec na ně vypustí MLÍČÍ.</a:t>
            </a:r>
          </a:p>
          <a:p>
            <a:r>
              <a:rPr lang="cs-CZ" dirty="0" smtClean="0"/>
              <a:t>Z jiker se vyvíjí plůdek a z něho malá rybka.</a:t>
            </a:r>
            <a:endParaRPr lang="cs-CZ" dirty="0"/>
          </a:p>
        </p:txBody>
      </p:sp>
      <p:pic>
        <p:nvPicPr>
          <p:cNvPr id="5" name="Obrázek 4" descr="Kapr-lysec-plud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4077072"/>
            <a:ext cx="3384376" cy="25382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 descr="jikry_leleup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9" y="4025252"/>
            <a:ext cx="3528392" cy="26815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738934"/>
          </a:xfrm>
        </p:spPr>
        <p:txBody>
          <a:bodyPr/>
          <a:lstStyle/>
          <a:p>
            <a:r>
              <a:rPr lang="cs-CZ" dirty="0" smtClean="0"/>
              <a:t>Zimu přečkává na dně rybníka, kde voda nezamrzá. V tomto období nepřijímá potravu.</a:t>
            </a:r>
          </a:p>
          <a:p>
            <a:r>
              <a:rPr lang="cs-CZ" dirty="0" smtClean="0"/>
              <a:t>Maso je chutné a lehce stravitelné.</a:t>
            </a:r>
          </a:p>
          <a:p>
            <a:r>
              <a:rPr lang="cs-CZ" dirty="0" smtClean="0"/>
              <a:t>Kapři se chovají v rybnících, kde o ně pečují rybáři.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cuketka_cz_trebonsky_kapr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3861048"/>
            <a:ext cx="4392488" cy="2773542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596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196752"/>
            <a:ext cx="6667500" cy="50006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83768" y="404664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Kapr hladký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753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196752"/>
            <a:ext cx="6965280" cy="52140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47667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Kapr lysec</a:t>
            </a:r>
            <a:endParaRPr lang="cs-CZ" dirty="0"/>
          </a:p>
        </p:txBody>
      </p:sp>
    </p:spTree>
  </p:cSld>
  <p:clrMapOvr>
    <a:masterClrMapping/>
  </p:clrMapOvr>
  <p:transition spd="med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9a0751aed0_31322921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124744"/>
            <a:ext cx="6953250" cy="502024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979712" y="404664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Kapr šupináč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60648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Kapr může dorůst ohromných rozměrů.</a:t>
            </a:r>
            <a:endParaRPr lang="cs-CZ" dirty="0"/>
          </a:p>
        </p:txBody>
      </p:sp>
      <p:pic>
        <p:nvPicPr>
          <p:cNvPr id="3" name="Obrázek 2" descr="Rob%20Hal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692696"/>
            <a:ext cx="6841182" cy="455711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71600" y="5373216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Váha: 40 kg     </a:t>
            </a:r>
          </a:p>
          <a:p>
            <a:pPr algn="ctr"/>
            <a:r>
              <a:rPr lang="cs-CZ" dirty="0" smtClean="0"/>
              <a:t>Délka: 120 cm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30383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Kapr. [online].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?q=kapr&amp;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=1249&amp;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=546&amp;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=E-Td8jPPN1nLgM:&amp;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naturfoto.cz</a:t>
            </a:r>
            <a:r>
              <a:rPr lang="cs-CZ" sz="1200" dirty="0" smtClean="0"/>
              <a:t>/kapr-</a:t>
            </a:r>
            <a:r>
              <a:rPr lang="cs-CZ" sz="1200" dirty="0" err="1" smtClean="0"/>
              <a:t>obecny</a:t>
            </a:r>
            <a:r>
              <a:rPr lang="cs-CZ" sz="1200" dirty="0" smtClean="0"/>
              <a:t>-fotografie-1074.html&amp;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=X4JYh4szS7PGhM&amp;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naturfoto.cz</a:t>
            </a:r>
            <a:r>
              <a:rPr lang="cs-CZ" sz="1200" dirty="0" smtClean="0"/>
              <a:t>/fotografie/</a:t>
            </a:r>
            <a:r>
              <a:rPr lang="cs-CZ" sz="1200" dirty="0" err="1" smtClean="0"/>
              <a:t>ostatni</a:t>
            </a:r>
            <a:r>
              <a:rPr lang="cs-CZ" sz="1200" dirty="0" smtClean="0"/>
              <a:t>/kapr-</a:t>
            </a:r>
            <a:r>
              <a:rPr lang="cs-CZ" sz="1200" dirty="0" err="1" smtClean="0"/>
              <a:t>obecny</a:t>
            </a:r>
            <a:r>
              <a:rPr lang="cs-CZ" sz="1200" dirty="0" smtClean="0"/>
              <a:t>-20524.jpg&amp;w=600&amp;h=449&amp;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=o_IRT_G2Hub54QSJvpTPAw&amp;zoom=1&amp;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&amp;dur=78&amp;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=103603217643259461057&amp;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=49&amp;ty=55</a:t>
            </a:r>
          </a:p>
          <a:p>
            <a:endParaRPr lang="cs-CZ" sz="1200" dirty="0" smtClean="0"/>
          </a:p>
          <a:p>
            <a:r>
              <a:rPr lang="pl-PL" sz="1200" dirty="0" smtClean="0"/>
              <a:t>Kapr. [online]. [cit. 2012-01-14]. Dostupné z: http://www.google.cz/imgres?q=kapr&amp;hl=cs&amp;biw=1249&amp;bih=546&amp;gbv=2&amp;tbm=isch&amp;tbnid=0_SipOXvfETp-M:&amp;imgrefurl=http://www.cuketka.cz/%3Fp%3D3017&amp;docid=z253Ujs4JlqkXM&amp;imgurl=http://www.cuketka.cz/wp-content/uploads/cuketka.cz_trebonsky_kapr2.jpg&amp;w=350&amp;h=221&amp;ei=mPMRT6usAc-N4gT_lKH2Aw&amp;zoom=1&amp;iact=rc&amp;dur=452&amp;sig=103603217643259461057&amp;page=6&amp;tbnh=139&amp;tbnw=220&amp;start=70&amp;ndsp=15&amp;ved=1t:429,r:10,s:70&amp;tx=140&amp;ty=85 </a:t>
            </a:r>
          </a:p>
          <a:p>
            <a:endParaRPr lang="pl-PL" sz="1200" dirty="0" smtClean="0"/>
          </a:p>
          <a:p>
            <a:r>
              <a:rPr lang="cs-CZ" sz="1200" dirty="0" smtClean="0"/>
              <a:t>Kapr.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?q=kapr&amp;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=1249&amp;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=546&amp;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=6Q1MCgUWt6QWtM:&amp;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=http://ewww2003.sweb.cz/kapr.</a:t>
            </a:r>
            <a:r>
              <a:rPr lang="cs-CZ" sz="1200" dirty="0" err="1" smtClean="0"/>
              <a:t>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=86lpiJ5o12fSLM&amp;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sweb.cz/ewww2003/kapr_obecny.gif&amp;w=519&amp;h=242&amp;ei=mPMRT6usAc-N4gT_lKH2Aw&amp;zoom=1&amp;iact=hc&amp;vpx=511&amp;vpy=126&amp;dur=1606&amp;hovh=153&amp;hovw=329&amp;tx=157&amp;ty=95&amp;sig=103603217643259461057&amp;page=1&amp;tbnh=92&amp;tbnw=197&amp;start=0&amp;ndsp=10&amp;ved=1t:429,r:7,s:0 </a:t>
            </a:r>
          </a:p>
          <a:p>
            <a:endParaRPr lang="cs-CZ" sz="1200" dirty="0" smtClean="0"/>
          </a:p>
          <a:p>
            <a:r>
              <a:rPr lang="cs-CZ" sz="1200" dirty="0" smtClean="0"/>
              <a:t>Žábry.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?q=%C5%BE%C3%A1bry&amp;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=1249&amp;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=546&amp;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=IC7glIoFbbUmCM:&amp;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akg.softpoint.de</a:t>
            </a:r>
            <a:r>
              <a:rPr lang="cs-CZ" sz="1200" dirty="0" smtClean="0"/>
              <a:t>/projekte/</a:t>
            </a:r>
            <a:r>
              <a:rPr lang="cs-CZ" sz="1200" dirty="0" err="1" smtClean="0"/>
              <a:t>comenius</a:t>
            </a:r>
            <a:r>
              <a:rPr lang="cs-CZ" sz="1200" dirty="0" smtClean="0"/>
              <a:t>/</a:t>
            </a:r>
            <a:r>
              <a:rPr lang="cs-CZ" sz="1200" dirty="0" err="1" smtClean="0"/>
              <a:t>zonen</a:t>
            </a:r>
            <a:r>
              <a:rPr lang="cs-CZ" sz="1200" dirty="0" smtClean="0"/>
              <a:t>/</a:t>
            </a:r>
            <a:r>
              <a:rPr lang="cs-CZ" sz="1200" dirty="0" err="1" smtClean="0"/>
              <a:t>Ecosystem</a:t>
            </a:r>
            <a:r>
              <a:rPr lang="cs-CZ" sz="1200" dirty="0" smtClean="0"/>
              <a:t>/</a:t>
            </a:r>
            <a:r>
              <a:rPr lang="cs-CZ" sz="1200" dirty="0" err="1" smtClean="0"/>
              <a:t>Frankonian</a:t>
            </a:r>
            <a:r>
              <a:rPr lang="cs-CZ" sz="1200" dirty="0" smtClean="0"/>
              <a:t>_</a:t>
            </a:r>
            <a:r>
              <a:rPr lang="cs-CZ" sz="1200" dirty="0" err="1" smtClean="0"/>
              <a:t>locals</a:t>
            </a:r>
            <a:r>
              <a:rPr lang="cs-CZ" sz="1200" dirty="0" smtClean="0"/>
              <a:t>/</a:t>
            </a:r>
            <a:r>
              <a:rPr lang="cs-CZ" sz="1200" dirty="0" err="1" smtClean="0"/>
              <a:t>stream</a:t>
            </a:r>
            <a:r>
              <a:rPr lang="cs-CZ" sz="1200" dirty="0" smtClean="0"/>
              <a:t>/bachforelle1jo.htm&amp;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=kjBw7gIkgRBg6M&amp;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akg.softpoint.de</a:t>
            </a:r>
            <a:r>
              <a:rPr lang="cs-CZ" sz="1200" dirty="0" smtClean="0"/>
              <a:t>/projekte/</a:t>
            </a:r>
            <a:r>
              <a:rPr lang="cs-CZ" sz="1200" dirty="0" err="1" smtClean="0"/>
              <a:t>comenius</a:t>
            </a:r>
            <a:r>
              <a:rPr lang="cs-CZ" sz="1200" dirty="0" smtClean="0"/>
              <a:t>/</a:t>
            </a:r>
            <a:r>
              <a:rPr lang="cs-CZ" sz="1200" dirty="0" err="1" smtClean="0"/>
              <a:t>zonen</a:t>
            </a:r>
            <a:r>
              <a:rPr lang="cs-CZ" sz="1200" dirty="0" smtClean="0"/>
              <a:t>/</a:t>
            </a:r>
            <a:r>
              <a:rPr lang="cs-CZ" sz="1200" dirty="0" err="1" smtClean="0"/>
              <a:t>Ecosystem</a:t>
            </a:r>
            <a:r>
              <a:rPr lang="cs-CZ" sz="1200" dirty="0" smtClean="0"/>
              <a:t>/</a:t>
            </a:r>
            <a:r>
              <a:rPr lang="cs-CZ" sz="1200" dirty="0" err="1" smtClean="0"/>
              <a:t>Frankonian</a:t>
            </a:r>
            <a:r>
              <a:rPr lang="cs-CZ" sz="1200" dirty="0" smtClean="0"/>
              <a:t>_</a:t>
            </a:r>
            <a:r>
              <a:rPr lang="cs-CZ" sz="1200" dirty="0" err="1" smtClean="0"/>
              <a:t>locals</a:t>
            </a:r>
            <a:r>
              <a:rPr lang="cs-CZ" sz="1200" dirty="0" smtClean="0"/>
              <a:t>/</a:t>
            </a:r>
            <a:r>
              <a:rPr lang="cs-CZ" sz="1200" dirty="0" err="1" smtClean="0"/>
              <a:t>stream</a:t>
            </a:r>
            <a:r>
              <a:rPr lang="cs-CZ" sz="1200" dirty="0" smtClean="0"/>
              <a:t>/</a:t>
            </a:r>
            <a:r>
              <a:rPr lang="cs-CZ" sz="1200" dirty="0" err="1" smtClean="0"/>
              <a:t>Bilder</a:t>
            </a:r>
            <a:r>
              <a:rPr lang="cs-CZ" sz="1200" dirty="0" smtClean="0"/>
              <a:t>/</a:t>
            </a:r>
            <a:r>
              <a:rPr lang="cs-CZ" sz="1200" dirty="0" err="1" smtClean="0"/>
              <a:t>Bachf</a:t>
            </a:r>
            <a:r>
              <a:rPr lang="cs-CZ" sz="1200" dirty="0" smtClean="0"/>
              <a:t>/</a:t>
            </a:r>
            <a:r>
              <a:rPr lang="cs-CZ" sz="1200" dirty="0" err="1" smtClean="0"/>
              <a:t>troutkiemen.jpg</a:t>
            </a:r>
            <a:r>
              <a:rPr lang="cs-CZ" sz="1200" dirty="0" smtClean="0"/>
              <a:t>&amp;w=856&amp;h=684&amp;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=VfURT4iONeni4QT_9b3RAw&amp;zoom=1&amp;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=584&amp;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=68&amp;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=201&amp;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=72&amp;ty=140&amp;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=103603217643259461057&amp;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=3&amp;</a:t>
            </a:r>
            <a:r>
              <a:rPr lang="cs-CZ" sz="1200" dirty="0" err="1" smtClean="0"/>
              <a:t>tb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endParaRPr lang="pl-PL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8640"/>
            <a:ext cx="8686800" cy="640871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?q=v%C3%A1no%C4%8Dn%C3%AD+zvyky&amp;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=1311&amp;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=573&amp;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vnXGE</a:t>
            </a:r>
            <a:r>
              <a:rPr lang="cs-CZ" sz="1200" dirty="0" smtClean="0"/>
              <a:t>_EH4HxoHM:&amp;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vanoce</a:t>
            </a:r>
            <a:r>
              <a:rPr lang="cs-CZ" sz="1200" dirty="0" smtClean="0"/>
              <a:t>/252813-cesi-stale-</a:t>
            </a:r>
            <a:r>
              <a:rPr lang="cs-CZ" sz="1200" dirty="0" err="1" smtClean="0"/>
              <a:t>dodrzuji</a:t>
            </a:r>
            <a:r>
              <a:rPr lang="cs-CZ" sz="1200" dirty="0" smtClean="0"/>
              <a:t>-</a:t>
            </a:r>
            <a:r>
              <a:rPr lang="cs-CZ" sz="1200" dirty="0" err="1" smtClean="0"/>
              <a:t>vanocni</a:t>
            </a:r>
            <a:r>
              <a:rPr lang="cs-CZ" sz="1200" dirty="0" smtClean="0"/>
              <a:t>-zvyky-a-tradice.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=X8aX0Hw0rgobKM&amp;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=http://media.novinky.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/949/299495-original1-q1ibc.jpg&amp;w=800&amp;h=533&amp;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=lGQDT5WMGof04QSQsKCSCA&amp;zoom=1&amp;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&amp;dur=968&amp;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=112979878590331334904&amp;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=23&amp;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=211&amp;start=223&amp;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=1t:429,r:5,s:223&amp;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=148&amp;ty=61</a:t>
            </a:r>
          </a:p>
          <a:p>
            <a:endParaRPr lang="cs-CZ" sz="1200" u="sng" dirty="0" smtClean="0"/>
          </a:p>
          <a:p>
            <a:r>
              <a:rPr lang="cs-CZ" sz="1200" dirty="0" smtClean="0"/>
              <a:t>Smažený kapr.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</a:t>
            </a:r>
            <a:r>
              <a:rPr lang="cs-CZ" sz="1200" dirty="0" err="1" smtClean="0"/>
              <a:t>sma</a:t>
            </a:r>
            <a:r>
              <a:rPr lang="cs-CZ" sz="1200" dirty="0" smtClean="0"/>
              <a:t>%C5%</a:t>
            </a:r>
            <a:r>
              <a:rPr lang="cs-CZ" sz="1200" dirty="0" err="1" smtClean="0"/>
              <a:t>BEen</a:t>
            </a:r>
            <a:r>
              <a:rPr lang="cs-CZ" sz="1200" dirty="0" smtClean="0"/>
              <a:t>%C3%BD+kapr&amp;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=1249&amp;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=546&amp;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=Q_Y3XUI36f_</a:t>
            </a:r>
            <a:r>
              <a:rPr lang="cs-CZ" sz="1200" dirty="0" err="1" smtClean="0"/>
              <a:t>eYM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=http://mojerecepty.blog.cz/1005/smazeny-kapr-s-bramborovym-salatem&amp;docid=1aYaWXiNBISy9M&amp;imgurl=http://nd03.jxs.cz/426/259/3fa95fd7bd_64941634_o2.jpg&amp;w=460&amp;h=324&amp;ei=VfYRT6fhDa_R4QT6k4nsAw&amp;zoom=1 </a:t>
            </a:r>
          </a:p>
          <a:p>
            <a:endParaRPr lang="cs-CZ" sz="1200" dirty="0" smtClean="0"/>
          </a:p>
          <a:p>
            <a:r>
              <a:rPr lang="cs-CZ" sz="1200" dirty="0" smtClean="0"/>
              <a:t>Jikry.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?q=jikry&amp;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=1249&amp;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=546&amp;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=5s5YZTxGvhQ9-M:&amp;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akvastranky.webnode.cz/album/tanganyika/jikry-leleupek-jpg/&amp;docid=xperrqTW0pIafM&amp;imgurl=http://files.akvastranky.webnode.cz/system_preview_detail_200000632-e0adde2a1e-public/jikry_leleupek.JPG&amp;w=450&amp;h=342&amp;ei=oPYRT-DRDMXh4QSZ_PzXAw&amp;zoom=1&amp;iact=rc&amp;dur=234&amp;sig=103603217643259461057&amp;page=1&amp;tbnh=167&amp;tbnw=212&amp;start=0&amp;ndsp=10&amp;ved=1t:429,r:4,s:0&amp;tx=87&amp;ty=98 </a:t>
            </a:r>
          </a:p>
          <a:p>
            <a:endParaRPr lang="cs-CZ" sz="1200" dirty="0" smtClean="0"/>
          </a:p>
          <a:p>
            <a:r>
              <a:rPr lang="cs-CZ" sz="1200" dirty="0" smtClean="0"/>
              <a:t>Kapr lysec.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?q=kapr+lysec&amp;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=1249&amp;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=546&amp;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=xHWHMHMPy1X6HM:&amp;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=http://www.chytej.</a:t>
            </a:r>
            <a:r>
              <a:rPr lang="cs-CZ" sz="1200" dirty="0" err="1" smtClean="0"/>
              <a:t>cz</a:t>
            </a:r>
            <a:r>
              <a:rPr lang="cs-CZ" sz="1200" dirty="0" smtClean="0"/>
              <a:t>/atlas_ryb/ryba/kapr_</a:t>
            </a:r>
            <a:r>
              <a:rPr lang="cs-CZ" sz="1200" dirty="0" err="1" smtClean="0"/>
              <a:t>obecny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Fj</a:t>
            </a:r>
            <a:r>
              <a:rPr lang="cs-CZ" sz="1200" dirty="0" smtClean="0"/>
              <a:t>-</a:t>
            </a:r>
            <a:r>
              <a:rPr lang="cs-CZ" sz="1200" dirty="0" err="1" smtClean="0"/>
              <a:t>IfbvSvOiYeM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=http://www.chytej.</a:t>
            </a:r>
            <a:r>
              <a:rPr lang="cs-CZ" sz="1200" dirty="0" err="1" smtClean="0"/>
              <a:t>cz</a:t>
            </a:r>
            <a:r>
              <a:rPr lang="cs-CZ" sz="1200" dirty="0" smtClean="0"/>
              <a:t>/foto/atlas_ryb/kapr_</a:t>
            </a:r>
            <a:r>
              <a:rPr lang="cs-CZ" sz="1200" dirty="0" err="1" smtClean="0"/>
              <a:t>obecny</a:t>
            </a:r>
            <a:r>
              <a:rPr lang="cs-CZ" sz="1200" dirty="0" smtClean="0"/>
              <a:t>/</a:t>
            </a:r>
            <a:r>
              <a:rPr lang="cs-CZ" sz="1200" dirty="0" err="1" smtClean="0"/>
              <a:t>stari</a:t>
            </a:r>
            <a:r>
              <a:rPr lang="cs-CZ" sz="1200" dirty="0" smtClean="0"/>
              <a:t>_a_</a:t>
            </a:r>
            <a:r>
              <a:rPr lang="cs-CZ" sz="1200" dirty="0" err="1" smtClean="0"/>
              <a:t>rust</a:t>
            </a:r>
            <a:r>
              <a:rPr lang="cs-CZ" sz="1200" dirty="0" smtClean="0"/>
              <a:t>/Kapr-lysec-</a:t>
            </a:r>
            <a:r>
              <a:rPr lang="cs-CZ" sz="1200" dirty="0" err="1" smtClean="0"/>
              <a:t>pludek.jpg</a:t>
            </a:r>
            <a:r>
              <a:rPr lang="cs-CZ" sz="1200" dirty="0" smtClean="0"/>
              <a:t>&amp;w=800&amp;h=600&amp;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=2vYRT7yXL_T24QSx5o3ABw&amp;zoom=1 </a:t>
            </a:r>
          </a:p>
          <a:p>
            <a:endParaRPr lang="cs-CZ" sz="1200" dirty="0" smtClean="0"/>
          </a:p>
          <a:p>
            <a:r>
              <a:rPr lang="cs-CZ" sz="1200" dirty="0" smtClean="0"/>
              <a:t>Kapr lysec.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 [online]. 2010 [cit. 2012-01-14]. Dostupné z: 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?q=kapr+lysec&amp;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gbv</a:t>
            </a:r>
            <a:r>
              <a:rPr lang="cs-CZ" sz="1200" dirty="0" smtClean="0"/>
              <a:t>=2&amp;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=1249&amp;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=546&amp;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=-uAY1U_</a:t>
            </a:r>
            <a:r>
              <a:rPr lang="cs-CZ" sz="1200" dirty="0" err="1" smtClean="0"/>
              <a:t>UaoHGYM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biolib.cz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taxonimage</a:t>
            </a:r>
            <a:r>
              <a:rPr lang="cs-CZ" sz="1200" dirty="0" smtClean="0"/>
              <a:t>/id75325/&amp;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=wAYe0jThxNov7M&amp;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biolib.cz</a:t>
            </a:r>
            <a:r>
              <a:rPr lang="cs-CZ" sz="1200" dirty="0" smtClean="0"/>
              <a:t>/IMG/GAL/75325.jpg&amp;w=700&amp;h=524&amp;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=2vYRT7yXL_T24QSx5o3ABw&amp;zoom=1&amp;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&amp;dur=109&amp;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=103603217643259461057&amp;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=1t:429,r:0,s:0&amp;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=79&amp;ty=64 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686800" cy="5891485"/>
          </a:xfrm>
        </p:spPr>
        <p:txBody>
          <a:bodyPr>
            <a:normAutofit/>
          </a:bodyPr>
          <a:lstStyle/>
          <a:p>
            <a:r>
              <a:rPr lang="cs-CZ" sz="1300" dirty="0" smtClean="0"/>
              <a:t>Kapr hladký. </a:t>
            </a:r>
            <a:r>
              <a:rPr lang="cs-CZ" sz="1300" i="1" dirty="0" smtClean="0"/>
              <a:t>Www.</a:t>
            </a:r>
            <a:r>
              <a:rPr lang="cs-CZ" sz="1300" i="1" dirty="0" err="1" smtClean="0"/>
              <a:t>google.cz</a:t>
            </a:r>
            <a:r>
              <a:rPr lang="cs-CZ" sz="1300" dirty="0" smtClean="0"/>
              <a:t> [online]. 2010 [cit. 2012-01-14]. Dostupné z: http://www.</a:t>
            </a:r>
            <a:r>
              <a:rPr lang="cs-CZ" sz="1300" dirty="0" err="1" smtClean="0"/>
              <a:t>google.cz</a:t>
            </a:r>
            <a:r>
              <a:rPr lang="cs-CZ" sz="1300" dirty="0" smtClean="0"/>
              <a:t>/</a:t>
            </a:r>
            <a:r>
              <a:rPr lang="cs-CZ" sz="1300" dirty="0" err="1" smtClean="0"/>
              <a:t>imgres</a:t>
            </a:r>
            <a:r>
              <a:rPr lang="cs-CZ" sz="1300" dirty="0" smtClean="0"/>
              <a:t>?q=kapr+</a:t>
            </a:r>
            <a:r>
              <a:rPr lang="cs-CZ" sz="1300" dirty="0" err="1" smtClean="0"/>
              <a:t>hladk</a:t>
            </a:r>
            <a:r>
              <a:rPr lang="cs-CZ" sz="1300" dirty="0" smtClean="0"/>
              <a:t>%C3%BD&amp;</a:t>
            </a:r>
            <a:r>
              <a:rPr lang="cs-CZ" sz="1300" dirty="0" err="1" smtClean="0"/>
              <a:t>hl</a:t>
            </a:r>
            <a:r>
              <a:rPr lang="cs-CZ" sz="1300" dirty="0" smtClean="0"/>
              <a:t>=</a:t>
            </a:r>
            <a:r>
              <a:rPr lang="cs-CZ" sz="1300" dirty="0" err="1" smtClean="0"/>
              <a:t>cs</a:t>
            </a:r>
            <a:r>
              <a:rPr lang="cs-CZ" sz="1300" dirty="0" smtClean="0"/>
              <a:t>&amp;</a:t>
            </a:r>
            <a:r>
              <a:rPr lang="cs-CZ" sz="1300" dirty="0" err="1" smtClean="0"/>
              <a:t>gbv</a:t>
            </a:r>
            <a:r>
              <a:rPr lang="cs-CZ" sz="1300" dirty="0" smtClean="0"/>
              <a:t>=2&amp;</a:t>
            </a:r>
            <a:r>
              <a:rPr lang="cs-CZ" sz="1300" dirty="0" err="1" smtClean="0"/>
              <a:t>biw</a:t>
            </a:r>
            <a:r>
              <a:rPr lang="cs-CZ" sz="1300" dirty="0" smtClean="0"/>
              <a:t>=1249&amp;</a:t>
            </a:r>
            <a:r>
              <a:rPr lang="cs-CZ" sz="1300" dirty="0" err="1" smtClean="0"/>
              <a:t>bih</a:t>
            </a:r>
            <a:r>
              <a:rPr lang="cs-CZ" sz="1300" dirty="0" smtClean="0"/>
              <a:t>=546&amp;</a:t>
            </a:r>
            <a:r>
              <a:rPr lang="cs-CZ" sz="1300" dirty="0" err="1" smtClean="0"/>
              <a:t>tbm</a:t>
            </a:r>
            <a:r>
              <a:rPr lang="cs-CZ" sz="1300" dirty="0" smtClean="0"/>
              <a:t>=</a:t>
            </a:r>
            <a:r>
              <a:rPr lang="cs-CZ" sz="1300" dirty="0" err="1" smtClean="0"/>
              <a:t>isch</a:t>
            </a:r>
            <a:r>
              <a:rPr lang="cs-CZ" sz="1300" dirty="0" smtClean="0"/>
              <a:t>&amp;</a:t>
            </a:r>
            <a:r>
              <a:rPr lang="cs-CZ" sz="1300" dirty="0" err="1" smtClean="0"/>
              <a:t>tbnid</a:t>
            </a:r>
            <a:r>
              <a:rPr lang="cs-CZ" sz="1300" dirty="0" smtClean="0"/>
              <a:t>=N0b3vHif-</a:t>
            </a:r>
            <a:r>
              <a:rPr lang="cs-CZ" sz="1300" dirty="0" err="1" smtClean="0"/>
              <a:t>ltDPM</a:t>
            </a:r>
            <a:r>
              <a:rPr lang="cs-CZ" sz="1300" dirty="0" smtClean="0"/>
              <a:t>:&amp;</a:t>
            </a:r>
            <a:r>
              <a:rPr lang="cs-CZ" sz="1300" dirty="0" err="1" smtClean="0"/>
              <a:t>imgrefurl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biolib.cz</a:t>
            </a:r>
            <a:r>
              <a:rPr lang="cs-CZ" sz="1300" dirty="0" smtClean="0"/>
              <a:t>/</a:t>
            </a:r>
            <a:r>
              <a:rPr lang="cs-CZ" sz="1300" dirty="0" err="1" smtClean="0"/>
              <a:t>cz</a:t>
            </a:r>
            <a:r>
              <a:rPr lang="cs-CZ" sz="1300" dirty="0" smtClean="0"/>
              <a:t>/</a:t>
            </a:r>
            <a:r>
              <a:rPr lang="cs-CZ" sz="1300" dirty="0" err="1" smtClean="0"/>
              <a:t>taxonimage</a:t>
            </a:r>
            <a:r>
              <a:rPr lang="cs-CZ" sz="1300" dirty="0" smtClean="0"/>
              <a:t>/id59686/&amp;</a:t>
            </a:r>
            <a:r>
              <a:rPr lang="cs-CZ" sz="1300" dirty="0" err="1" smtClean="0"/>
              <a:t>docid</a:t>
            </a:r>
            <a:r>
              <a:rPr lang="cs-CZ" sz="1300" dirty="0" smtClean="0"/>
              <a:t>=RBgKFj2AOSlLpM&amp;</a:t>
            </a:r>
            <a:r>
              <a:rPr lang="cs-CZ" sz="1300" dirty="0" err="1" smtClean="0"/>
              <a:t>imgurl</a:t>
            </a:r>
            <a:r>
              <a:rPr lang="cs-CZ" sz="1300" dirty="0" smtClean="0"/>
              <a:t>=http://www.</a:t>
            </a:r>
            <a:r>
              <a:rPr lang="cs-CZ" sz="1300" dirty="0" err="1" smtClean="0"/>
              <a:t>biolib.cz</a:t>
            </a:r>
            <a:r>
              <a:rPr lang="cs-CZ" sz="1300" dirty="0" smtClean="0"/>
              <a:t>/IMG/GAL/59686.jpg&amp;w=700&amp;h=525&amp;</a:t>
            </a:r>
            <a:r>
              <a:rPr lang="cs-CZ" sz="1300" dirty="0" err="1" smtClean="0"/>
              <a:t>ei</a:t>
            </a:r>
            <a:r>
              <a:rPr lang="cs-CZ" sz="1300" dirty="0" smtClean="0"/>
              <a:t>=b_cRT4vYO6Hm4QTehLTQAw&amp;zoom=1&amp;</a:t>
            </a:r>
            <a:r>
              <a:rPr lang="cs-CZ" sz="1300" dirty="0" err="1" smtClean="0"/>
              <a:t>iact</a:t>
            </a:r>
            <a:r>
              <a:rPr lang="cs-CZ" sz="1300" dirty="0" smtClean="0"/>
              <a:t>=</a:t>
            </a:r>
            <a:r>
              <a:rPr lang="cs-CZ" sz="1300" dirty="0" err="1" smtClean="0"/>
              <a:t>hc</a:t>
            </a:r>
            <a:r>
              <a:rPr lang="cs-CZ" sz="1300" dirty="0" smtClean="0"/>
              <a:t>&amp;</a:t>
            </a:r>
            <a:r>
              <a:rPr lang="cs-CZ" sz="1300" dirty="0" err="1" smtClean="0"/>
              <a:t>vpx</a:t>
            </a:r>
            <a:r>
              <a:rPr lang="cs-CZ" sz="1300" dirty="0" smtClean="0"/>
              <a:t>=945&amp;</a:t>
            </a:r>
            <a:r>
              <a:rPr lang="cs-CZ" sz="1300" dirty="0" err="1" smtClean="0"/>
              <a:t>vpy</a:t>
            </a:r>
            <a:r>
              <a:rPr lang="cs-CZ" sz="1300" dirty="0" smtClean="0"/>
              <a:t>=162&amp;dur=421&amp;</a:t>
            </a:r>
            <a:r>
              <a:rPr lang="cs-CZ" sz="1300" dirty="0" err="1" smtClean="0"/>
              <a:t>hovh</a:t>
            </a:r>
            <a:r>
              <a:rPr lang="cs-CZ" sz="1300" dirty="0" smtClean="0"/>
              <a:t>=194&amp;</a:t>
            </a:r>
            <a:r>
              <a:rPr lang="cs-CZ" sz="1300" dirty="0" err="1" smtClean="0"/>
              <a:t>hovw</a:t>
            </a:r>
            <a:r>
              <a:rPr lang="cs-CZ" sz="1300" dirty="0" smtClean="0"/>
              <a:t>=259&amp;</a:t>
            </a:r>
            <a:r>
              <a:rPr lang="cs-CZ" sz="1300" dirty="0" err="1" smtClean="0"/>
              <a:t>tx</a:t>
            </a:r>
            <a:r>
              <a:rPr lang="cs-CZ" sz="1300" dirty="0" smtClean="0"/>
              <a:t>=202&amp;ty=122&amp;</a:t>
            </a:r>
            <a:r>
              <a:rPr lang="cs-CZ" sz="1300" dirty="0" err="1" smtClean="0"/>
              <a:t>sig</a:t>
            </a:r>
            <a:r>
              <a:rPr lang="cs-CZ" sz="1300" dirty="0" smtClean="0"/>
              <a:t>=103603217643259461057&amp;</a:t>
            </a:r>
            <a:r>
              <a:rPr lang="cs-CZ" sz="1300" dirty="0" err="1" smtClean="0"/>
              <a:t>page</a:t>
            </a:r>
            <a:r>
              <a:rPr lang="cs-CZ" sz="1300" dirty="0" smtClean="0"/>
              <a:t>=1&amp;</a:t>
            </a:r>
            <a:r>
              <a:rPr lang="cs-CZ" sz="1300" dirty="0" err="1" smtClean="0"/>
              <a:t>tbnh</a:t>
            </a:r>
            <a:r>
              <a:rPr lang="cs-CZ" sz="1300" dirty="0" smtClean="0"/>
              <a:t>=166&amp;</a:t>
            </a:r>
            <a:r>
              <a:rPr lang="cs-CZ" sz="1300" dirty="0" err="1" smtClean="0"/>
              <a:t>tbnw</a:t>
            </a:r>
            <a:r>
              <a:rPr lang="cs-CZ" sz="1300" dirty="0" smtClean="0"/>
              <a:t>=209&amp;start=0&amp;</a:t>
            </a:r>
            <a:r>
              <a:rPr lang="cs-CZ" sz="1300" dirty="0" err="1" smtClean="0"/>
              <a:t>ndsp</a:t>
            </a:r>
            <a:r>
              <a:rPr lang="cs-CZ" sz="1300" dirty="0" smtClean="0"/>
              <a:t>=10&amp;</a:t>
            </a:r>
            <a:r>
              <a:rPr lang="cs-CZ" sz="1300" dirty="0" err="1" smtClean="0"/>
              <a:t>ved</a:t>
            </a:r>
            <a:r>
              <a:rPr lang="cs-CZ" sz="1300" dirty="0" smtClean="0"/>
              <a:t>=1t:429,r:4,s:0 </a:t>
            </a:r>
          </a:p>
          <a:p>
            <a:endParaRPr lang="cs-CZ" sz="1300" dirty="0" smtClean="0"/>
          </a:p>
          <a:p>
            <a:r>
              <a:rPr lang="cs-CZ" sz="1400" dirty="0" smtClean="0"/>
              <a:t>Kapr šupináč.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2010 [cit. 2012-01-14]. Dostupné z: 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?q=kapr+%C5%A1upin%C3%A1%C4%8D&amp;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gbv</a:t>
            </a:r>
            <a:r>
              <a:rPr lang="cs-CZ" sz="1400" dirty="0" smtClean="0"/>
              <a:t>=2&amp;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=1249&amp;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=546&amp;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=6W4QgClE63k60M:&amp;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davidpes.blog.cz/0807/kapr-obecny&amp;docid=orC_41qe_tW4GM&amp;imgurl=http://nd01.jxs.cz/485/304/9a0751aed0_31322921_o2.jpg&amp;w=500&amp;h=361&amp;ei=4vcRT4OHK4bQ4QS0yaifDA&amp;zoom=1&amp;iact=hc&amp;vpx=307&amp;vpy=253&amp;dur=827&amp;hovh=191&amp;hovw=264&amp;tx=137&amp;ty=138&amp;sig=103603217643259461057&amp;page=1&amp;tbnh=161&amp;tbnw=207&amp;start=0&amp;ndsp=10&amp;ved=1t:429,r:6,s:0 </a:t>
            </a:r>
          </a:p>
          <a:p>
            <a:endParaRPr lang="cs-CZ" sz="1400" dirty="0" smtClean="0"/>
          </a:p>
          <a:p>
            <a:r>
              <a:rPr lang="cs-CZ" sz="1400" dirty="0" smtClean="0"/>
              <a:t>Kapr rekord. 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google.cz</a:t>
            </a:r>
            <a:r>
              <a:rPr lang="cs-CZ" sz="1400" dirty="0" smtClean="0"/>
              <a:t> [online]. 2010 [cit. 2012-01-14]. Dostupné z: http://www.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?q=kapr+rekord&amp;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gbv</a:t>
            </a:r>
            <a:r>
              <a:rPr lang="cs-CZ" sz="1400" dirty="0" smtClean="0"/>
              <a:t>=2&amp;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=1249&amp;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=546&amp;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=0jbflYcMJU-u4M:&amp;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sbsbaits.cz</a:t>
            </a:r>
            <a:r>
              <a:rPr lang="cs-CZ" sz="1400" dirty="0" smtClean="0"/>
              <a:t>/</a:t>
            </a:r>
            <a:r>
              <a:rPr lang="cs-CZ" sz="1400" dirty="0" err="1" smtClean="0"/>
              <a:t>clanky</a:t>
            </a:r>
            <a:r>
              <a:rPr lang="cs-CZ" sz="1400" dirty="0" smtClean="0"/>
              <a:t>/</a:t>
            </a:r>
            <a:r>
              <a:rPr lang="cs-CZ" sz="1400" dirty="0" err="1" smtClean="0"/>
              <a:t>zpravy</a:t>
            </a:r>
            <a:r>
              <a:rPr lang="cs-CZ" sz="1400" dirty="0" smtClean="0"/>
              <a:t>-od-vody/</a:t>
            </a:r>
            <a:r>
              <a:rPr lang="cs-CZ" sz="1400" dirty="0" err="1" smtClean="0"/>
              <a:t>temer</a:t>
            </a:r>
            <a:r>
              <a:rPr lang="cs-CZ" sz="1400" dirty="0" smtClean="0"/>
              <a:t>-</a:t>
            </a:r>
            <a:r>
              <a:rPr lang="cs-CZ" sz="1400" dirty="0" err="1" smtClean="0"/>
              <a:t>pokoril</a:t>
            </a:r>
            <a:r>
              <a:rPr lang="cs-CZ" sz="1400" dirty="0" smtClean="0"/>
              <a:t>-</a:t>
            </a:r>
            <a:r>
              <a:rPr lang="cs-CZ" sz="1400" dirty="0" err="1" smtClean="0"/>
              <a:t>svetovy</a:t>
            </a:r>
            <a:r>
              <a:rPr lang="cs-CZ" sz="1400" dirty="0" smtClean="0"/>
              <a:t>-rekord&amp;</a:t>
            </a:r>
            <a:r>
              <a:rPr lang="cs-CZ" sz="1400" dirty="0" err="1" smtClean="0"/>
              <a:t>docid</a:t>
            </a:r>
            <a:r>
              <a:rPr lang="cs-CZ" sz="1400" dirty="0" smtClean="0"/>
              <a:t>=5ylx2wm6YEf-DM&amp;</a:t>
            </a:r>
            <a:r>
              <a:rPr lang="cs-CZ" sz="1400" dirty="0" err="1" smtClean="0"/>
              <a:t>imgurl</a:t>
            </a:r>
            <a:r>
              <a:rPr lang="cs-CZ" sz="1400" dirty="0" smtClean="0"/>
              <a:t>=http://www.</a:t>
            </a:r>
            <a:r>
              <a:rPr lang="cs-CZ" sz="1400" dirty="0" err="1" smtClean="0"/>
              <a:t>sbsbaits.cz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/static/Rob%252520Hales.jpg&amp;w=620&amp;h=413&amp;</a:t>
            </a:r>
            <a:r>
              <a:rPr lang="cs-CZ" sz="1400" dirty="0" err="1" smtClean="0"/>
              <a:t>ei</a:t>
            </a:r>
            <a:r>
              <a:rPr lang="cs-CZ" sz="1400" dirty="0" smtClean="0"/>
              <a:t>=5fgRT53oH-Pj4QSnopGABA&amp;zoom=1&amp;</a:t>
            </a:r>
            <a:r>
              <a:rPr lang="cs-CZ" sz="1400" dirty="0" err="1" smtClean="0"/>
              <a:t>iact</a:t>
            </a:r>
            <a:r>
              <a:rPr lang="cs-CZ" sz="1400" dirty="0" smtClean="0"/>
              <a:t>=</a:t>
            </a:r>
            <a:r>
              <a:rPr lang="cs-CZ" sz="1400" dirty="0" err="1" smtClean="0"/>
              <a:t>hc</a:t>
            </a:r>
            <a:r>
              <a:rPr lang="cs-CZ" sz="1400" dirty="0" smtClean="0"/>
              <a:t>&amp;</a:t>
            </a:r>
            <a:r>
              <a:rPr lang="cs-CZ" sz="1400" dirty="0" err="1" smtClean="0"/>
              <a:t>vpx</a:t>
            </a:r>
            <a:r>
              <a:rPr lang="cs-CZ" sz="1400" dirty="0" smtClean="0"/>
              <a:t>=740&amp;</a:t>
            </a:r>
            <a:r>
              <a:rPr lang="cs-CZ" sz="1400" dirty="0" err="1" smtClean="0"/>
              <a:t>vpy</a:t>
            </a:r>
            <a:r>
              <a:rPr lang="cs-CZ" sz="1400" dirty="0" smtClean="0"/>
              <a:t>=245&amp;dur=109&amp;</a:t>
            </a:r>
            <a:r>
              <a:rPr lang="cs-CZ" sz="1400" dirty="0" err="1" smtClean="0"/>
              <a:t>hovh</a:t>
            </a:r>
            <a:r>
              <a:rPr lang="cs-CZ" sz="1400" dirty="0" smtClean="0"/>
              <a:t>=183&amp;</a:t>
            </a:r>
            <a:r>
              <a:rPr lang="cs-CZ" sz="1400" dirty="0" err="1" smtClean="0"/>
              <a:t>hovw</a:t>
            </a:r>
            <a:r>
              <a:rPr lang="cs-CZ" sz="1400" dirty="0" smtClean="0"/>
              <a:t>=275&amp;</a:t>
            </a:r>
            <a:r>
              <a:rPr lang="cs-CZ" sz="1400" dirty="0" err="1" smtClean="0"/>
              <a:t>tx</a:t>
            </a:r>
            <a:r>
              <a:rPr lang="cs-CZ" sz="1400" dirty="0" smtClean="0"/>
              <a:t>=112&amp;ty=157&amp;</a:t>
            </a:r>
            <a:r>
              <a:rPr lang="cs-CZ" sz="1400" dirty="0" err="1" smtClean="0"/>
              <a:t>sig</a:t>
            </a:r>
            <a:r>
              <a:rPr lang="cs-CZ" sz="1400" dirty="0" smtClean="0"/>
              <a:t>=103603217643259461057&amp;</a:t>
            </a:r>
            <a:r>
              <a:rPr lang="cs-CZ" sz="1400" dirty="0" err="1" smtClean="0"/>
              <a:t>page</a:t>
            </a:r>
            <a:r>
              <a:rPr lang="cs-CZ" sz="1400" dirty="0" smtClean="0"/>
              <a:t>=2&amp;</a:t>
            </a:r>
            <a:r>
              <a:rPr lang="cs-CZ" sz="1400" dirty="0" err="1" smtClean="0"/>
              <a:t>tbnh</a:t>
            </a:r>
            <a:r>
              <a:rPr lang="cs-CZ" sz="1400" dirty="0" smtClean="0"/>
              <a:t>=158&amp;</a:t>
            </a:r>
            <a:r>
              <a:rPr lang="cs-CZ" sz="1400" dirty="0" err="1" smtClean="0"/>
              <a:t>tbnw</a:t>
            </a:r>
            <a:r>
              <a:rPr lang="cs-CZ" sz="1400" dirty="0" smtClean="0"/>
              <a:t>=207&amp;start=10&amp;</a:t>
            </a:r>
            <a:r>
              <a:rPr lang="cs-CZ" sz="1400" dirty="0" err="1" smtClean="0"/>
              <a:t>ndsp</a:t>
            </a:r>
            <a:r>
              <a:rPr lang="cs-CZ" sz="1400" dirty="0" smtClean="0"/>
              <a:t>=15&amp;</a:t>
            </a:r>
            <a:r>
              <a:rPr lang="cs-CZ" sz="1400" dirty="0" err="1" smtClean="0"/>
              <a:t>ved</a:t>
            </a:r>
            <a:r>
              <a:rPr lang="cs-CZ" sz="1400" dirty="0" smtClean="0"/>
              <a:t>=1t:429,r:8,s:10 </a:t>
            </a:r>
          </a:p>
          <a:p>
            <a:endParaRPr lang="cs-CZ" sz="14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sz="1300" dirty="0" smtClean="0"/>
          </a:p>
          <a:p>
            <a:endParaRPr lang="cs-CZ" dirty="0"/>
          </a:p>
        </p:txBody>
      </p:sp>
    </p:spTree>
  </p:cSld>
  <p:clrMapOvr>
    <a:masterClrMapping/>
  </p:clrMapOvr>
  <p:transition>
    <p:wip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314</TotalTime>
  <Words>552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 </vt:lpstr>
      <vt:lpstr>Anotace:</vt:lpstr>
      <vt:lpstr>Kapr obecný</vt:lpstr>
      <vt:lpstr>Kapr obecný</vt:lpstr>
      <vt:lpstr>Kapr obecný</vt:lpstr>
      <vt:lpstr>Prezentace aplikace PowerPoint</vt:lpstr>
      <vt:lpstr>Rozmnožování  kapra</vt:lpstr>
      <vt:lpstr>Kapr obecný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Prezentace aplikace PowerPoint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Učitel</cp:lastModifiedBy>
  <cp:revision>45</cp:revision>
  <dcterms:created xsi:type="dcterms:W3CDTF">2011-09-01T06:10:59Z</dcterms:created>
  <dcterms:modified xsi:type="dcterms:W3CDTF">2012-03-27T15:58:30Z</dcterms:modified>
</cp:coreProperties>
</file>