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7" r:id="rId2"/>
    <p:sldId id="269" r:id="rId3"/>
    <p:sldId id="256" r:id="rId4"/>
    <p:sldId id="259" r:id="rId5"/>
    <p:sldId id="260" r:id="rId6"/>
    <p:sldId id="261" r:id="rId7"/>
    <p:sldId id="257" r:id="rId8"/>
    <p:sldId id="262" r:id="rId9"/>
    <p:sldId id="263" r:id="rId10"/>
    <p:sldId id="264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69F6A-6A24-47F9-8F99-3BDBD2CBBC3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3638CB-CFBB-4635-A766-D5258A24CA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65348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FCA6A32-F1D1-4B9F-B90B-F1E4D6C5F549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FCF1A3-2453-4F2D-B7AC-3A67A732FD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708920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15017981"/>
              </p:ext>
            </p:extLst>
          </p:nvPr>
        </p:nvGraphicFramePr>
        <p:xfrm>
          <a:off x="1115616" y="2636912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VY_32_INOVACE_14_B_12</a:t>
                      </a:r>
                      <a:endParaRPr lang="cs-CZ" sz="1600" dirty="0">
                        <a:solidFill>
                          <a:schemeClr val="bg2">
                            <a:lumMod val="10000"/>
                          </a:schemeClr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Just in </a:t>
                      </a:r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Time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87624" y="54868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22637346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/>
              <a:t> ("právě včas")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Just in </a:t>
            </a:r>
            <a:r>
              <a:rPr lang="cs-CZ" dirty="0" err="1" smtClean="0"/>
              <a:t>Time</a:t>
            </a:r>
            <a:endParaRPr lang="cs-CZ" dirty="0"/>
          </a:p>
        </p:txBody>
      </p:sp>
      <p:pic>
        <p:nvPicPr>
          <p:cNvPr id="2050" name="Picture 2" descr="http://www.ngk.de/uploads/tx_templavoila/logistik_v2_mood_980x1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35" y="5157192"/>
            <a:ext cx="8820472" cy="15300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9108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Just in </a:t>
            </a:r>
            <a:r>
              <a:rPr lang="cs-CZ" dirty="0" err="1" smtClean="0"/>
              <a:t>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503920" cy="461426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Nejznámější logistická technologie,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Jedná </a:t>
            </a:r>
            <a:r>
              <a:rPr lang="cs-CZ" dirty="0"/>
              <a:t>se spíše o filozofii, která musí být dotvářena </a:t>
            </a: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dirty="0" smtClean="0"/>
              <a:t>souladu </a:t>
            </a:r>
            <a:r>
              <a:rPr lang="cs-CZ" dirty="0"/>
              <a:t>s charakteristickými podmínkami daného </a:t>
            </a:r>
            <a:r>
              <a:rPr lang="cs-CZ" dirty="0" smtClean="0"/>
              <a:t>podniku,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Strategie </a:t>
            </a:r>
            <a:r>
              <a:rPr lang="cs-CZ" dirty="0"/>
              <a:t>držení zásob, která </a:t>
            </a:r>
            <a:r>
              <a:rPr lang="cs-CZ" dirty="0" smtClean="0"/>
              <a:t>redukuje nadbytečné</a:t>
            </a:r>
            <a:r>
              <a:rPr lang="cs-CZ" dirty="0"/>
              <a:t> </a:t>
            </a:r>
            <a:r>
              <a:rPr lang="cs-CZ" dirty="0" smtClean="0"/>
              <a:t>zásoby, čímž jsou snižovány</a:t>
            </a:r>
            <a:r>
              <a:rPr lang="cs-CZ" dirty="0"/>
              <a:t> náklady, 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Celý </a:t>
            </a:r>
            <a:r>
              <a:rPr lang="cs-CZ" dirty="0"/>
              <a:t>proces je řízen pomocí </a:t>
            </a:r>
            <a:r>
              <a:rPr lang="cs-CZ" dirty="0" smtClean="0"/>
              <a:t>signálů.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4982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Dodává 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56792"/>
            <a:ext cx="8503920" cy="454225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Malá množství,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 </a:t>
            </a:r>
            <a:r>
              <a:rPr lang="cs-CZ" dirty="0"/>
              <a:t>co možná nejpozdějším </a:t>
            </a:r>
            <a:r>
              <a:rPr lang="cs-CZ" dirty="0" smtClean="0"/>
              <a:t>okamžiku,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Velmi </a:t>
            </a:r>
            <a:r>
              <a:rPr lang="cs-CZ" dirty="0"/>
              <a:t>často </a:t>
            </a:r>
            <a:r>
              <a:rPr lang="cs-CZ" dirty="0" smtClean="0"/>
              <a:t>(i několikrát </a:t>
            </a:r>
            <a:r>
              <a:rPr lang="cs-CZ" dirty="0"/>
              <a:t>za den</a:t>
            </a:r>
            <a:r>
              <a:rPr lang="cs-CZ" dirty="0" smtClean="0"/>
              <a:t>).</a:t>
            </a: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1028" name="Picture 4" descr="C:\Users\PC9\AppData\Local\Microsoft\Windows\Temporary Internet Files\Content.IE5\K7SKVX5I\MC900439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286" b="100000" l="4857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16393"/>
            <a:ext cx="1996840" cy="19968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4147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strategie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503920" cy="461426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Minimalizace </a:t>
            </a:r>
            <a:r>
              <a:rPr lang="cs-CZ" dirty="0"/>
              <a:t>pohybu materiálu ve </a:t>
            </a:r>
            <a:r>
              <a:rPr lang="cs-CZ" dirty="0" smtClean="0"/>
              <a:t>skladech,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Výrobní </a:t>
            </a:r>
            <a:r>
              <a:rPr lang="cs-CZ" dirty="0"/>
              <a:t>jednotky jsou </a:t>
            </a:r>
            <a:r>
              <a:rPr lang="cs-CZ" dirty="0" smtClean="0"/>
              <a:t>přímo </a:t>
            </a:r>
            <a:r>
              <a:rPr lang="cs-CZ" dirty="0"/>
              <a:t>řízeny aktuální potřebou odpovídajících navazujících </a:t>
            </a:r>
            <a:r>
              <a:rPr lang="cs-CZ" dirty="0" smtClean="0"/>
              <a:t>stupňů,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Systém </a:t>
            </a:r>
            <a:r>
              <a:rPr lang="cs-CZ" dirty="0"/>
              <a:t>je nutné </a:t>
            </a:r>
            <a:r>
              <a:rPr lang="cs-CZ" dirty="0" smtClean="0"/>
              <a:t>dodržovat jak vůči dodavatelům, tak i odběratelům.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2050" name="Picture 2" descr="C:\Users\PC9\AppData\Local\Microsoft\Windows\Temporary Internet Files\Content.IE5\K7SKVX5I\MC900319494[1].wmf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436" y="4725144"/>
            <a:ext cx="2284838" cy="13469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7632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Základní </a:t>
            </a:r>
            <a:r>
              <a:rPr lang="cs-CZ" b="1" dirty="0" smtClean="0"/>
              <a:t>filozofie </a:t>
            </a:r>
            <a:r>
              <a:rPr lang="cs-CZ" b="1" dirty="0"/>
              <a:t>JIT: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Vyrábět </a:t>
            </a:r>
            <a:r>
              <a:rPr lang="cs-CZ" dirty="0"/>
              <a:t>jen to, co je potřebné a tak efektivně, jak je to jen možné,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Zamezit </a:t>
            </a:r>
            <a:r>
              <a:rPr lang="cs-CZ" dirty="0"/>
              <a:t>plýtvání prostředků, </a:t>
            </a:r>
            <a:r>
              <a:rPr lang="cs-CZ" dirty="0" smtClean="0"/>
              <a:t>času a kapacit,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Důraz </a:t>
            </a:r>
            <a:r>
              <a:rPr lang="cs-CZ" dirty="0"/>
              <a:t>na 100 % kvalitu </a:t>
            </a:r>
            <a:r>
              <a:rPr lang="cs-CZ" dirty="0" smtClean="0"/>
              <a:t>výrobků,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Dodávající článek se přizpůsobuje odebírajícímu článku.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6762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Důsledky zavedení JIT: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Nárůst </a:t>
            </a:r>
            <a:r>
              <a:rPr lang="cs-CZ" dirty="0"/>
              <a:t>požadavků na </a:t>
            </a:r>
            <a:r>
              <a:rPr lang="cs-CZ" dirty="0" smtClean="0"/>
              <a:t>kvalitu,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Potřeba </a:t>
            </a:r>
            <a:r>
              <a:rPr lang="cs-CZ" dirty="0"/>
              <a:t>užších partnerských vztahů </a:t>
            </a:r>
            <a:r>
              <a:rPr lang="cs-CZ" dirty="0" smtClean="0"/>
              <a:t>→ </a:t>
            </a:r>
          </a:p>
          <a:p>
            <a:pPr lvl="1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snižování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počtů partnerů, 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větší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požadavky na jejich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spolehlivost,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smtClean="0"/>
              <a:t>Zkracování </a:t>
            </a:r>
            <a:r>
              <a:rPr lang="cs-CZ" dirty="0"/>
              <a:t>objednávacích </a:t>
            </a:r>
            <a:r>
              <a:rPr lang="cs-CZ" dirty="0" smtClean="0"/>
              <a:t>cyklů,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Nárůst nejistoty,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Větší zranitelnost.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1249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Negativní důsledky JIT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Nárůst dopravy, zaplnění silnic menšími nákladními a dodávkovými vozidly,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Vyčerpání kapacity dopravní sítě,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Dopravní kongesce. 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1475656" y="2492896"/>
            <a:ext cx="57606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1475656" y="3501008"/>
            <a:ext cx="57606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C9\AppData\Local\Microsoft\Windows\Temporary Internet Files\Content.IE5\Q53EJ8JA\MC900432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89800"/>
            <a:ext cx="2376264" cy="23810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00084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ukunftsweisende Logistik: Die „CarGoTram“ transportiert Autoteile zur Gläsernen Manufaktur. Fotos: Gläserne Manufaktur 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00808"/>
            <a:ext cx="6286500" cy="4000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404664"/>
            <a:ext cx="8805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Dodávka dílů do Skleněné manufaktury v Drážďanech technologií </a:t>
            </a:r>
            <a:r>
              <a:rPr lang="cs-CZ" b="1" dirty="0" smtClean="0"/>
              <a:t>Just in </a:t>
            </a:r>
            <a:r>
              <a:rPr lang="cs-CZ" b="1" dirty="0" err="1" smtClean="0"/>
              <a:t>Time</a:t>
            </a:r>
            <a:r>
              <a:rPr lang="cs-CZ" b="1" dirty="0" smtClean="0"/>
              <a:t> </a:t>
            </a:r>
            <a:r>
              <a:rPr lang="cs-CZ" dirty="0" smtClean="0"/>
              <a:t>pomocí speciální tramvaje  „</a:t>
            </a:r>
            <a:r>
              <a:rPr lang="cs-CZ" dirty="0" err="1" smtClean="0"/>
              <a:t>CarGoTram</a:t>
            </a:r>
            <a:r>
              <a:rPr lang="cs-CZ" dirty="0" smtClean="0"/>
              <a:t>“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6799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zásadám JIT patří: </a:t>
            </a:r>
          </a:p>
          <a:p>
            <a:pPr marL="788670" lvl="1" indent="-514350">
              <a:lnSpc>
                <a:spcPct val="150000"/>
              </a:lnSpc>
              <a:buFont typeface="+mj-lt"/>
              <a:buAutoNum type="alphaLcPeriod"/>
            </a:pPr>
            <a:r>
              <a:rPr lang="cs-CZ" dirty="0" smtClean="0"/>
              <a:t>Odběratel </a:t>
            </a:r>
            <a:r>
              <a:rPr lang="cs-CZ" dirty="0"/>
              <a:t>se přizpůsobuje </a:t>
            </a:r>
            <a:r>
              <a:rPr lang="cs-CZ" dirty="0" smtClean="0"/>
              <a:t>dodavateli</a:t>
            </a:r>
          </a:p>
          <a:p>
            <a:pPr marL="788670" lvl="1" indent="-514350">
              <a:buFont typeface="+mj-lt"/>
              <a:buAutoNum type="alphaLcPeriod"/>
            </a:pPr>
            <a:r>
              <a:rPr lang="cs-CZ" dirty="0" smtClean="0"/>
              <a:t>Dodavatel </a:t>
            </a:r>
            <a:r>
              <a:rPr lang="cs-CZ" dirty="0"/>
              <a:t>se přizpůsobuje </a:t>
            </a:r>
            <a:r>
              <a:rPr lang="cs-CZ" dirty="0" smtClean="0"/>
              <a:t>odběrateli</a:t>
            </a:r>
          </a:p>
          <a:p>
            <a:pPr marL="788670" lvl="1" indent="-514350">
              <a:buFont typeface="+mj-lt"/>
              <a:buAutoNum type="alphaLcPeriod"/>
            </a:pPr>
            <a:r>
              <a:rPr lang="cs-CZ" dirty="0" smtClean="0"/>
              <a:t>Zákazník platí zboží předem, aby nedošlo ke zdržení dodávky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má JIT negativní důsledky?</a:t>
            </a:r>
          </a:p>
        </p:txBody>
      </p:sp>
    </p:spTree>
    <p:extLst>
      <p:ext uri="{BB962C8B-B14F-4D97-AF65-F5344CB8AC3E}">
        <p14:creationId xmlns="" xmlns:p14="http://schemas.microsoft.com/office/powerpoint/2010/main" val="90122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/>
              <a:t>Obrázky galerie Kliparty kvalitně [cit. 11.8.2012]. Dostupný pod licencí Microsoft Office 2010 WWW: &lt;http://office.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smtClean="0"/>
              <a:t>/&gt;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4760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200</TotalTime>
  <Words>356</Words>
  <Application>Microsoft Office PowerPoint</Application>
  <PresentationFormat>Předvádění na obrazovce (4:3)</PresentationFormat>
  <Paragraphs>63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Snímek 2</vt:lpstr>
      <vt:lpstr>Just in Time</vt:lpstr>
      <vt:lpstr>Just in Time</vt:lpstr>
      <vt:lpstr>Dodává se:</vt:lpstr>
      <vt:lpstr>Zásady strategie </vt:lpstr>
      <vt:lpstr>Základní filozofie JIT:</vt:lpstr>
      <vt:lpstr>Důsledky zavedení JIT:</vt:lpstr>
      <vt:lpstr>Negativní důsledky JIT</vt:lpstr>
      <vt:lpstr>Snímek 10</vt:lpstr>
      <vt:lpstr>Kontrolní otázky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Just in Time</dc:title>
  <dc:creator>PC9</dc:creator>
  <cp:lastModifiedBy>Dum</cp:lastModifiedBy>
  <cp:revision>21</cp:revision>
  <dcterms:created xsi:type="dcterms:W3CDTF">2013-10-27T08:56:39Z</dcterms:created>
  <dcterms:modified xsi:type="dcterms:W3CDTF">2014-02-27T15:53:13Z</dcterms:modified>
</cp:coreProperties>
</file>