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86" r:id="rId2"/>
    <p:sldId id="287" r:id="rId3"/>
    <p:sldId id="256" r:id="rId4"/>
    <p:sldId id="261" r:id="rId5"/>
    <p:sldId id="264" r:id="rId6"/>
    <p:sldId id="257" r:id="rId7"/>
    <p:sldId id="258" r:id="rId8"/>
    <p:sldId id="259" r:id="rId9"/>
    <p:sldId id="260" r:id="rId10"/>
    <p:sldId id="267" r:id="rId11"/>
    <p:sldId id="265" r:id="rId12"/>
    <p:sldId id="266" r:id="rId13"/>
    <p:sldId id="274" r:id="rId14"/>
    <p:sldId id="268" r:id="rId15"/>
    <p:sldId id="269" r:id="rId16"/>
    <p:sldId id="279" r:id="rId17"/>
    <p:sldId id="280" r:id="rId18"/>
    <p:sldId id="270" r:id="rId19"/>
    <p:sldId id="271" r:id="rId20"/>
    <p:sldId id="272" r:id="rId21"/>
    <p:sldId id="273" r:id="rId22"/>
    <p:sldId id="282" r:id="rId23"/>
    <p:sldId id="275" r:id="rId24"/>
    <p:sldId id="278" r:id="rId25"/>
    <p:sldId id="281" r:id="rId26"/>
    <p:sldId id="283" r:id="rId27"/>
    <p:sldId id="284" r:id="rId28"/>
    <p:sldId id="262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3533" autoAdjust="0"/>
  </p:normalViewPr>
  <p:slideViewPr>
    <p:cSldViewPr>
      <p:cViewPr>
        <p:scale>
          <a:sx n="80" d="100"/>
          <a:sy n="80" d="100"/>
        </p:scale>
        <p:origin x="-864" y="-7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image" Target="../media/image4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image" Target="../media/image4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85069B-AA06-4233-89A7-ACA85A8D24FF}" type="doc">
      <dgm:prSet loTypeId="urn:microsoft.com/office/officeart/2005/8/layout/vList4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35346F6-B35E-4D17-BE62-350E9F8075D4}">
      <dgm:prSet phldrT="[Text]" custT="1"/>
      <dgm:spPr>
        <a:solidFill>
          <a:schemeClr val="tx1">
            <a:lumMod val="85000"/>
          </a:schemeClr>
        </a:solidFill>
      </dgm:spPr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anose="020F0502020204030204" pitchFamily="34" charset="0"/>
            </a:rPr>
            <a:t>a) Frank </a:t>
          </a:r>
          <a:r>
            <a:rPr lang="cs-CZ" sz="2400" dirty="0" err="1" smtClean="0">
              <a:solidFill>
                <a:schemeClr val="bg1"/>
              </a:solidFill>
              <a:latin typeface="Calibri" panose="020F0502020204030204" pitchFamily="34" charset="0"/>
            </a:rPr>
            <a:t>Sinatra</a:t>
          </a:r>
          <a:endParaRPr lang="cs-CZ" sz="2400" dirty="0" smtClean="0">
            <a:solidFill>
              <a:schemeClr val="bg1"/>
            </a:solidFill>
            <a:latin typeface="Calibri" panose="020F0502020204030204" pitchFamily="34" charset="0"/>
          </a:endParaRPr>
        </a:p>
        <a:p>
          <a:r>
            <a:rPr lang="cs-CZ" sz="2400" dirty="0" smtClean="0">
              <a:solidFill>
                <a:schemeClr val="bg1"/>
              </a:solidFill>
              <a:latin typeface="Calibri" panose="020F0502020204030204" pitchFamily="34" charset="0"/>
            </a:rPr>
            <a:t>b) Louis Armstrong</a:t>
          </a:r>
        </a:p>
        <a:p>
          <a:r>
            <a:rPr lang="cs-CZ" sz="2400" dirty="0" smtClean="0">
              <a:solidFill>
                <a:schemeClr val="bg1"/>
              </a:solidFill>
              <a:latin typeface="Calibri" panose="020F0502020204030204" pitchFamily="34" charset="0"/>
            </a:rPr>
            <a:t>c) </a:t>
          </a:r>
          <a:r>
            <a:rPr lang="cs-CZ" sz="2400" dirty="0" err="1" smtClean="0">
              <a:solidFill>
                <a:schemeClr val="bg1"/>
              </a:solidFill>
              <a:latin typeface="Calibri" panose="020F0502020204030204" pitchFamily="34" charset="0"/>
            </a:rPr>
            <a:t>Duke</a:t>
          </a:r>
          <a:r>
            <a:rPr lang="cs-CZ" sz="2400" dirty="0" smtClean="0">
              <a:solidFill>
                <a:schemeClr val="bg1"/>
              </a:solidFill>
              <a:latin typeface="Calibri" panose="020F0502020204030204" pitchFamily="34" charset="0"/>
            </a:rPr>
            <a:t> </a:t>
          </a:r>
          <a:r>
            <a:rPr lang="cs-CZ" sz="2400" dirty="0" err="1" smtClean="0">
              <a:solidFill>
                <a:schemeClr val="bg1"/>
              </a:solidFill>
              <a:latin typeface="Calibri" panose="020F0502020204030204" pitchFamily="34" charset="0"/>
            </a:rPr>
            <a:t>Ellington</a:t>
          </a:r>
          <a:endParaRPr lang="cs-CZ" sz="2400" dirty="0">
            <a:solidFill>
              <a:schemeClr val="bg1"/>
            </a:solidFill>
            <a:latin typeface="Calibri" panose="020F0502020204030204" pitchFamily="34" charset="0"/>
          </a:endParaRPr>
        </a:p>
      </dgm:t>
    </dgm:pt>
    <dgm:pt modelId="{E1B1BB6F-9305-4C87-A32F-AF5B2616E16C}" type="parTrans" cxnId="{F01C3646-A869-459B-A537-ADA6132EF18F}">
      <dgm:prSet/>
      <dgm:spPr/>
      <dgm:t>
        <a:bodyPr/>
        <a:lstStyle/>
        <a:p>
          <a:endParaRPr lang="cs-CZ"/>
        </a:p>
      </dgm:t>
    </dgm:pt>
    <dgm:pt modelId="{54FEA7D5-C970-41D2-BBD0-4EB86B3F59B1}" type="sibTrans" cxnId="{F01C3646-A869-459B-A537-ADA6132EF18F}">
      <dgm:prSet/>
      <dgm:spPr/>
      <dgm:t>
        <a:bodyPr/>
        <a:lstStyle/>
        <a:p>
          <a:endParaRPr lang="cs-CZ"/>
        </a:p>
      </dgm:t>
    </dgm:pt>
    <dgm:pt modelId="{0DA2D9F0-80DD-47B1-AFDD-4DB9FFEB5D6F}">
      <dgm:prSet phldrT="[Text]" custT="1"/>
      <dgm:spPr>
        <a:solidFill>
          <a:schemeClr val="tx1">
            <a:lumMod val="85000"/>
          </a:schemeClr>
        </a:solidFill>
      </dgm:spPr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anose="020F0502020204030204" pitchFamily="34" charset="0"/>
            </a:rPr>
            <a:t>a) </a:t>
          </a:r>
          <a:r>
            <a:rPr lang="cs-CZ" sz="2400" dirty="0" err="1" smtClean="0">
              <a:solidFill>
                <a:schemeClr val="bg1"/>
              </a:solidFill>
              <a:latin typeface="Calibri" panose="020F0502020204030204" pitchFamily="34" charset="0"/>
            </a:rPr>
            <a:t>Benny</a:t>
          </a:r>
          <a:r>
            <a:rPr lang="cs-CZ" sz="2400" dirty="0" smtClean="0">
              <a:solidFill>
                <a:schemeClr val="bg1"/>
              </a:solidFill>
              <a:latin typeface="Calibri" panose="020F0502020204030204" pitchFamily="34" charset="0"/>
            </a:rPr>
            <a:t> </a:t>
          </a:r>
          <a:r>
            <a:rPr lang="cs-CZ" sz="2400" dirty="0" err="1" smtClean="0">
              <a:solidFill>
                <a:schemeClr val="bg1"/>
              </a:solidFill>
              <a:latin typeface="Calibri" panose="020F0502020204030204" pitchFamily="34" charset="0"/>
            </a:rPr>
            <a:t>Goodman</a:t>
          </a:r>
          <a:endParaRPr lang="cs-CZ" sz="2400" dirty="0" smtClean="0">
            <a:solidFill>
              <a:schemeClr val="bg1"/>
            </a:solidFill>
            <a:latin typeface="Calibri" panose="020F0502020204030204" pitchFamily="34" charset="0"/>
          </a:endParaRPr>
        </a:p>
        <a:p>
          <a:r>
            <a:rPr lang="cs-CZ" sz="2400" dirty="0" smtClean="0">
              <a:solidFill>
                <a:schemeClr val="bg1"/>
              </a:solidFill>
              <a:latin typeface="Calibri" panose="020F0502020204030204" pitchFamily="34" charset="0"/>
            </a:rPr>
            <a:t>b) Paul </a:t>
          </a:r>
          <a:r>
            <a:rPr lang="cs-CZ" sz="2400" dirty="0" err="1" smtClean="0">
              <a:solidFill>
                <a:schemeClr val="bg1"/>
              </a:solidFill>
              <a:latin typeface="Calibri" panose="020F0502020204030204" pitchFamily="34" charset="0"/>
            </a:rPr>
            <a:t>Whiteman</a:t>
          </a:r>
          <a:r>
            <a:rPr lang="cs-CZ" sz="2400" dirty="0" smtClean="0">
              <a:solidFill>
                <a:schemeClr val="bg1"/>
              </a:solidFill>
              <a:latin typeface="Calibri" panose="020F0502020204030204" pitchFamily="34" charset="0"/>
            </a:rPr>
            <a:t> </a:t>
          </a:r>
        </a:p>
        <a:p>
          <a:r>
            <a:rPr lang="cs-CZ" sz="2400" dirty="0" smtClean="0">
              <a:solidFill>
                <a:schemeClr val="bg1"/>
              </a:solidFill>
              <a:latin typeface="Calibri" panose="020F0502020204030204" pitchFamily="34" charset="0"/>
            </a:rPr>
            <a:t>c) </a:t>
          </a:r>
          <a:r>
            <a:rPr lang="cs-CZ" sz="2400" dirty="0" err="1" smtClean="0">
              <a:solidFill>
                <a:schemeClr val="bg1"/>
              </a:solidFill>
              <a:latin typeface="Calibri" panose="020F0502020204030204" pitchFamily="34" charset="0"/>
            </a:rPr>
            <a:t>Glenn</a:t>
          </a:r>
          <a:r>
            <a:rPr lang="cs-CZ" sz="2400" dirty="0" smtClean="0">
              <a:solidFill>
                <a:schemeClr val="bg1"/>
              </a:solidFill>
              <a:latin typeface="Calibri" panose="020F0502020204030204" pitchFamily="34" charset="0"/>
            </a:rPr>
            <a:t> Miller</a:t>
          </a:r>
          <a:endParaRPr lang="cs-CZ" sz="2400" dirty="0">
            <a:solidFill>
              <a:schemeClr val="bg1"/>
            </a:solidFill>
            <a:latin typeface="Calibri" panose="020F0502020204030204" pitchFamily="34" charset="0"/>
          </a:endParaRPr>
        </a:p>
      </dgm:t>
    </dgm:pt>
    <dgm:pt modelId="{5028253A-E04F-4560-865D-3737EE805147}" type="parTrans" cxnId="{498C52B1-49A5-4EFC-B343-6B2B20BB785E}">
      <dgm:prSet/>
      <dgm:spPr/>
      <dgm:t>
        <a:bodyPr/>
        <a:lstStyle/>
        <a:p>
          <a:endParaRPr lang="cs-CZ"/>
        </a:p>
      </dgm:t>
    </dgm:pt>
    <dgm:pt modelId="{C68D6A9B-19BA-4756-8966-875A72902FFD}" type="sibTrans" cxnId="{498C52B1-49A5-4EFC-B343-6B2B20BB785E}">
      <dgm:prSet/>
      <dgm:spPr/>
      <dgm:t>
        <a:bodyPr/>
        <a:lstStyle/>
        <a:p>
          <a:endParaRPr lang="cs-CZ"/>
        </a:p>
      </dgm:t>
    </dgm:pt>
    <dgm:pt modelId="{449520C7-504E-4562-A051-474E8C8E2F25}">
      <dgm:prSet phldrT="[Text]" custT="1"/>
      <dgm:spPr>
        <a:solidFill>
          <a:schemeClr val="tx1">
            <a:lumMod val="85000"/>
          </a:schemeClr>
        </a:solidFill>
      </dgm:spPr>
      <dgm:t>
        <a:bodyPr/>
        <a:lstStyle/>
        <a:p>
          <a:r>
            <a:rPr lang="cs-CZ" sz="2400" dirty="0" smtClean="0">
              <a:solidFill>
                <a:schemeClr val="bg1"/>
              </a:solidFill>
              <a:latin typeface="Calibri" panose="020F0502020204030204" pitchFamily="34" charset="0"/>
            </a:rPr>
            <a:t>a) </a:t>
          </a:r>
          <a:r>
            <a:rPr lang="cs-CZ" sz="2400" dirty="0" err="1" smtClean="0">
              <a:solidFill>
                <a:schemeClr val="bg1"/>
              </a:solidFill>
              <a:latin typeface="Calibri" panose="020F0502020204030204" pitchFamily="34" charset="0"/>
            </a:rPr>
            <a:t>Duke</a:t>
          </a:r>
          <a:r>
            <a:rPr lang="cs-CZ" sz="2400" dirty="0" smtClean="0">
              <a:solidFill>
                <a:schemeClr val="bg1"/>
              </a:solidFill>
              <a:latin typeface="Calibri" panose="020F0502020204030204" pitchFamily="34" charset="0"/>
            </a:rPr>
            <a:t> </a:t>
          </a:r>
          <a:r>
            <a:rPr lang="cs-CZ" sz="2400" dirty="0" err="1" smtClean="0">
              <a:solidFill>
                <a:schemeClr val="bg1"/>
              </a:solidFill>
              <a:latin typeface="Calibri" panose="020F0502020204030204" pitchFamily="34" charset="0"/>
            </a:rPr>
            <a:t>Ellington</a:t>
          </a:r>
          <a:endParaRPr lang="cs-CZ" sz="2400" dirty="0" smtClean="0">
            <a:solidFill>
              <a:schemeClr val="bg1"/>
            </a:solidFill>
            <a:latin typeface="Calibri" panose="020F0502020204030204" pitchFamily="34" charset="0"/>
          </a:endParaRPr>
        </a:p>
        <a:p>
          <a:r>
            <a:rPr lang="cs-CZ" sz="2400" dirty="0" smtClean="0">
              <a:solidFill>
                <a:schemeClr val="bg1"/>
              </a:solidFill>
              <a:latin typeface="Calibri" panose="020F0502020204030204" pitchFamily="34" charset="0"/>
            </a:rPr>
            <a:t>b) </a:t>
          </a:r>
          <a:r>
            <a:rPr lang="cs-CZ" sz="2400" dirty="0" err="1" smtClean="0">
              <a:solidFill>
                <a:schemeClr val="bg1"/>
              </a:solidFill>
              <a:latin typeface="Calibri" panose="020F0502020204030204" pitchFamily="34" charset="0"/>
            </a:rPr>
            <a:t>Glenn</a:t>
          </a:r>
          <a:r>
            <a:rPr lang="cs-CZ" sz="2400" dirty="0" smtClean="0">
              <a:solidFill>
                <a:schemeClr val="bg1"/>
              </a:solidFill>
              <a:latin typeface="Calibri" panose="020F0502020204030204" pitchFamily="34" charset="0"/>
            </a:rPr>
            <a:t> Miller</a:t>
          </a:r>
        </a:p>
        <a:p>
          <a:r>
            <a:rPr lang="cs-CZ" sz="2400" dirty="0" smtClean="0">
              <a:solidFill>
                <a:schemeClr val="bg1"/>
              </a:solidFill>
              <a:latin typeface="Calibri" panose="020F0502020204030204" pitchFamily="34" charset="0"/>
            </a:rPr>
            <a:t>c) Nick La </a:t>
          </a:r>
          <a:r>
            <a:rPr lang="cs-CZ" sz="2400" dirty="0" err="1" smtClean="0">
              <a:solidFill>
                <a:schemeClr val="bg1"/>
              </a:solidFill>
              <a:latin typeface="Calibri" panose="020F0502020204030204" pitchFamily="34" charset="0"/>
            </a:rPr>
            <a:t>Rocca</a:t>
          </a:r>
          <a:endParaRPr lang="cs-CZ" sz="2400" dirty="0">
            <a:solidFill>
              <a:schemeClr val="bg1"/>
            </a:solidFill>
            <a:latin typeface="Calibri" panose="020F0502020204030204" pitchFamily="34" charset="0"/>
          </a:endParaRPr>
        </a:p>
      </dgm:t>
    </dgm:pt>
    <dgm:pt modelId="{A2526141-61EC-4359-9F04-F4696408E841}" type="parTrans" cxnId="{CD24E646-DFA6-48A1-83B0-E662C73F9F47}">
      <dgm:prSet/>
      <dgm:spPr/>
      <dgm:t>
        <a:bodyPr/>
        <a:lstStyle/>
        <a:p>
          <a:endParaRPr lang="cs-CZ"/>
        </a:p>
      </dgm:t>
    </dgm:pt>
    <dgm:pt modelId="{102D3C17-BCA2-410C-90A3-9316165E1A0B}" type="sibTrans" cxnId="{CD24E646-DFA6-48A1-83B0-E662C73F9F47}">
      <dgm:prSet/>
      <dgm:spPr/>
      <dgm:t>
        <a:bodyPr/>
        <a:lstStyle/>
        <a:p>
          <a:endParaRPr lang="cs-CZ"/>
        </a:p>
      </dgm:t>
    </dgm:pt>
    <dgm:pt modelId="{6A482AC1-6E99-45A4-8653-D7568FB23866}">
      <dgm:prSet/>
      <dgm:spPr>
        <a:solidFill>
          <a:schemeClr val="tx1">
            <a:lumMod val="85000"/>
          </a:schemeClr>
        </a:solidFill>
      </dgm:spPr>
      <dgm:t>
        <a:bodyPr/>
        <a:lstStyle/>
        <a:p>
          <a:endParaRPr lang="cs-CZ" sz="2000" dirty="0">
            <a:solidFill>
              <a:schemeClr val="bg1"/>
            </a:solidFill>
          </a:endParaRPr>
        </a:p>
      </dgm:t>
    </dgm:pt>
    <dgm:pt modelId="{0B6F6CE9-E16E-4835-96C2-08AD3E957CEA}" type="parTrans" cxnId="{1CA243A8-CA68-4939-B590-F9C9332A2B8F}">
      <dgm:prSet/>
      <dgm:spPr/>
      <dgm:t>
        <a:bodyPr/>
        <a:lstStyle/>
        <a:p>
          <a:endParaRPr lang="cs-CZ"/>
        </a:p>
      </dgm:t>
    </dgm:pt>
    <dgm:pt modelId="{302E50EF-6058-497B-AEBE-39C3B22DAEEA}" type="sibTrans" cxnId="{1CA243A8-CA68-4939-B590-F9C9332A2B8F}">
      <dgm:prSet/>
      <dgm:spPr/>
      <dgm:t>
        <a:bodyPr/>
        <a:lstStyle/>
        <a:p>
          <a:endParaRPr lang="cs-CZ"/>
        </a:p>
      </dgm:t>
    </dgm:pt>
    <dgm:pt modelId="{485B9208-8412-4603-A35A-E3F7DEE40D65}">
      <dgm:prSet/>
      <dgm:spPr>
        <a:solidFill>
          <a:schemeClr val="tx1">
            <a:lumMod val="85000"/>
          </a:schemeClr>
        </a:solidFill>
      </dgm:spPr>
      <dgm:t>
        <a:bodyPr/>
        <a:lstStyle/>
        <a:p>
          <a:endParaRPr lang="cs-CZ" sz="2000" dirty="0">
            <a:solidFill>
              <a:schemeClr val="bg1"/>
            </a:solidFill>
          </a:endParaRPr>
        </a:p>
      </dgm:t>
    </dgm:pt>
    <dgm:pt modelId="{B8EE697A-DDFB-4B59-B598-DB502C2AD8DD}" type="parTrans" cxnId="{6CA75A93-88DC-4DA0-9EDB-7CC2E4C5A239}">
      <dgm:prSet/>
      <dgm:spPr/>
      <dgm:t>
        <a:bodyPr/>
        <a:lstStyle/>
        <a:p>
          <a:endParaRPr lang="cs-CZ"/>
        </a:p>
      </dgm:t>
    </dgm:pt>
    <dgm:pt modelId="{83C43814-DDBA-4BA7-88B4-4AA2F16DA2AC}" type="sibTrans" cxnId="{6CA75A93-88DC-4DA0-9EDB-7CC2E4C5A239}">
      <dgm:prSet/>
      <dgm:spPr/>
      <dgm:t>
        <a:bodyPr/>
        <a:lstStyle/>
        <a:p>
          <a:endParaRPr lang="cs-CZ"/>
        </a:p>
      </dgm:t>
    </dgm:pt>
    <dgm:pt modelId="{D2805D99-FD66-4952-A0FC-EAC3D44ABD1A}" type="pres">
      <dgm:prSet presAssocID="{3B85069B-AA06-4233-89A7-ACA85A8D24FF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71FA04D-BF70-401F-9F0A-8BAE132FB9D0}" type="pres">
      <dgm:prSet presAssocID="{935346F6-B35E-4D17-BE62-350E9F8075D4}" presName="comp" presStyleCnt="0"/>
      <dgm:spPr/>
    </dgm:pt>
    <dgm:pt modelId="{DDF551B1-382E-4B9F-B5FA-C02B4F9ABD9A}" type="pres">
      <dgm:prSet presAssocID="{935346F6-B35E-4D17-BE62-350E9F8075D4}" presName="box" presStyleLbl="node1" presStyleIdx="0" presStyleCnt="3" custScaleX="82602" custLinFactNeighborX="3643" custLinFactNeighborY="1481"/>
      <dgm:spPr/>
      <dgm:t>
        <a:bodyPr/>
        <a:lstStyle/>
        <a:p>
          <a:endParaRPr lang="cs-CZ"/>
        </a:p>
      </dgm:t>
    </dgm:pt>
    <dgm:pt modelId="{8D41E7B0-E8CF-438E-A99F-3AE4613804EA}" type="pres">
      <dgm:prSet presAssocID="{935346F6-B35E-4D17-BE62-350E9F8075D4}" presName="img" presStyleLbl="fgImgPlace1" presStyleIdx="0" presStyleCnt="3" custScaleX="149803" custScaleY="135810" custLinFactNeighborX="-85360" custLinFactNeighborY="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13000" r="-13000"/>
          </a:stretch>
        </a:blipFill>
      </dgm:spPr>
    </dgm:pt>
    <dgm:pt modelId="{9FEA3C0E-50FD-4525-99FB-3677E3CAE53D}" type="pres">
      <dgm:prSet presAssocID="{935346F6-B35E-4D17-BE62-350E9F8075D4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98F2AF-73FC-4684-AC41-FD4A235A517D}" type="pres">
      <dgm:prSet presAssocID="{54FEA7D5-C970-41D2-BBD0-4EB86B3F59B1}" presName="spacer" presStyleCnt="0"/>
      <dgm:spPr/>
    </dgm:pt>
    <dgm:pt modelId="{22DC2B2F-CBD2-4511-B900-2F8B7D4172AF}" type="pres">
      <dgm:prSet presAssocID="{0DA2D9F0-80DD-47B1-AFDD-4DB9FFEB5D6F}" presName="comp" presStyleCnt="0"/>
      <dgm:spPr/>
    </dgm:pt>
    <dgm:pt modelId="{6F3FB273-C3D7-45AA-8D48-61CE918B7771}" type="pres">
      <dgm:prSet presAssocID="{0DA2D9F0-80DD-47B1-AFDD-4DB9FFEB5D6F}" presName="box" presStyleLbl="node1" presStyleIdx="1" presStyleCnt="3" custScaleX="85540" custLinFactNeighborX="2905" custLinFactNeighborY="-772"/>
      <dgm:spPr/>
      <dgm:t>
        <a:bodyPr/>
        <a:lstStyle/>
        <a:p>
          <a:endParaRPr lang="cs-CZ"/>
        </a:p>
      </dgm:t>
    </dgm:pt>
    <dgm:pt modelId="{C2C5BD8C-4695-4D3C-9C67-C27019B807DE}" type="pres">
      <dgm:prSet presAssocID="{0DA2D9F0-80DD-47B1-AFDD-4DB9FFEB5D6F}" presName="img" presStyleLbl="fgImgPlace1" presStyleIdx="1" presStyleCnt="3" custScaleX="149316" custScaleY="140499" custLinFactNeighborX="-16774" custLinFactNeighborY="-2176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16000" r="-16000"/>
          </a:stretch>
        </a:blipFill>
      </dgm:spPr>
    </dgm:pt>
    <dgm:pt modelId="{22565CFA-7C19-4566-92D9-BD2380DD4F94}" type="pres">
      <dgm:prSet presAssocID="{0DA2D9F0-80DD-47B1-AFDD-4DB9FFEB5D6F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156EFB-BB4F-439E-A134-4B6ECD5BEAC7}" type="pres">
      <dgm:prSet presAssocID="{C68D6A9B-19BA-4756-8966-875A72902FFD}" presName="spacer" presStyleCnt="0"/>
      <dgm:spPr/>
    </dgm:pt>
    <dgm:pt modelId="{C8A97B44-9479-4DFF-B170-2C6DF25073C9}" type="pres">
      <dgm:prSet presAssocID="{449520C7-504E-4562-A051-474E8C8E2F25}" presName="comp" presStyleCnt="0"/>
      <dgm:spPr/>
    </dgm:pt>
    <dgm:pt modelId="{4B6BAE3A-1BE4-4393-B945-49873FFC8DF1}" type="pres">
      <dgm:prSet presAssocID="{449520C7-504E-4562-A051-474E8C8E2F25}" presName="box" presStyleLbl="node1" presStyleIdx="2" presStyleCnt="3" custScaleX="93530" custLinFactNeighborX="2522" custLinFactNeighborY="286"/>
      <dgm:spPr/>
      <dgm:t>
        <a:bodyPr/>
        <a:lstStyle/>
        <a:p>
          <a:endParaRPr lang="cs-CZ"/>
        </a:p>
      </dgm:t>
    </dgm:pt>
    <dgm:pt modelId="{D4BE7129-CAE9-418B-A6F9-AF5A8E5EAAFE}" type="pres">
      <dgm:prSet presAssocID="{449520C7-504E-4562-A051-474E8C8E2F25}" presName="img" presStyleLbl="fgImgPlace1" presStyleIdx="2" presStyleCnt="3" custScaleX="132996" custScaleY="131034" custLinFactNeighborX="-6566" custLinFactNeighborY="-448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16000" b="-16000"/>
          </a:stretch>
        </a:blipFill>
      </dgm:spPr>
    </dgm:pt>
    <dgm:pt modelId="{30907EA0-8BA4-48ED-AF6D-957298BA886C}" type="pres">
      <dgm:prSet presAssocID="{449520C7-504E-4562-A051-474E8C8E2F25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CA75A93-88DC-4DA0-9EDB-7CC2E4C5A239}" srcId="{449520C7-504E-4562-A051-474E8C8E2F25}" destId="{485B9208-8412-4603-A35A-E3F7DEE40D65}" srcOrd="0" destOrd="0" parTransId="{B8EE697A-DDFB-4B59-B598-DB502C2AD8DD}" sibTransId="{83C43814-DDBA-4BA7-88B4-4AA2F16DA2AC}"/>
    <dgm:cxn modelId="{498C52B1-49A5-4EFC-B343-6B2B20BB785E}" srcId="{3B85069B-AA06-4233-89A7-ACA85A8D24FF}" destId="{0DA2D9F0-80DD-47B1-AFDD-4DB9FFEB5D6F}" srcOrd="1" destOrd="0" parTransId="{5028253A-E04F-4560-865D-3737EE805147}" sibTransId="{C68D6A9B-19BA-4756-8966-875A72902FFD}"/>
    <dgm:cxn modelId="{1CA243A8-CA68-4939-B590-F9C9332A2B8F}" srcId="{0DA2D9F0-80DD-47B1-AFDD-4DB9FFEB5D6F}" destId="{6A482AC1-6E99-45A4-8653-D7568FB23866}" srcOrd="0" destOrd="0" parTransId="{0B6F6CE9-E16E-4835-96C2-08AD3E957CEA}" sibTransId="{302E50EF-6058-497B-AEBE-39C3B22DAEEA}"/>
    <dgm:cxn modelId="{5AE1FDCC-12AA-4B5F-964A-959F15AB0217}" type="presOf" srcId="{6A482AC1-6E99-45A4-8653-D7568FB23866}" destId="{22565CFA-7C19-4566-92D9-BD2380DD4F94}" srcOrd="1" destOrd="1" presId="urn:microsoft.com/office/officeart/2005/8/layout/vList4#1"/>
    <dgm:cxn modelId="{90A90BB9-B464-4D2B-A6DC-29332D032672}" type="presOf" srcId="{0DA2D9F0-80DD-47B1-AFDD-4DB9FFEB5D6F}" destId="{6F3FB273-C3D7-45AA-8D48-61CE918B7771}" srcOrd="0" destOrd="0" presId="urn:microsoft.com/office/officeart/2005/8/layout/vList4#1"/>
    <dgm:cxn modelId="{CD24E646-DFA6-48A1-83B0-E662C73F9F47}" srcId="{3B85069B-AA06-4233-89A7-ACA85A8D24FF}" destId="{449520C7-504E-4562-A051-474E8C8E2F25}" srcOrd="2" destOrd="0" parTransId="{A2526141-61EC-4359-9F04-F4696408E841}" sibTransId="{102D3C17-BCA2-410C-90A3-9316165E1A0B}"/>
    <dgm:cxn modelId="{F6AADF43-2115-4AFB-AF9E-9EE4661F340F}" type="presOf" srcId="{485B9208-8412-4603-A35A-E3F7DEE40D65}" destId="{4B6BAE3A-1BE4-4393-B945-49873FFC8DF1}" srcOrd="0" destOrd="1" presId="urn:microsoft.com/office/officeart/2005/8/layout/vList4#1"/>
    <dgm:cxn modelId="{7FBDF7F2-CEB0-4A39-B75F-5B97657089A1}" type="presOf" srcId="{449520C7-504E-4562-A051-474E8C8E2F25}" destId="{30907EA0-8BA4-48ED-AF6D-957298BA886C}" srcOrd="1" destOrd="0" presId="urn:microsoft.com/office/officeart/2005/8/layout/vList4#1"/>
    <dgm:cxn modelId="{A3042016-3A71-438E-AB45-0BC1008B1B16}" type="presOf" srcId="{0DA2D9F0-80DD-47B1-AFDD-4DB9FFEB5D6F}" destId="{22565CFA-7C19-4566-92D9-BD2380DD4F94}" srcOrd="1" destOrd="0" presId="urn:microsoft.com/office/officeart/2005/8/layout/vList4#1"/>
    <dgm:cxn modelId="{64C72C41-4AF5-4E8B-8F27-5601A4E697DE}" type="presOf" srcId="{449520C7-504E-4562-A051-474E8C8E2F25}" destId="{4B6BAE3A-1BE4-4393-B945-49873FFC8DF1}" srcOrd="0" destOrd="0" presId="urn:microsoft.com/office/officeart/2005/8/layout/vList4#1"/>
    <dgm:cxn modelId="{3732D044-1765-47D3-A8BB-2096BF2FE8CF}" type="presOf" srcId="{485B9208-8412-4603-A35A-E3F7DEE40D65}" destId="{30907EA0-8BA4-48ED-AF6D-957298BA886C}" srcOrd="1" destOrd="1" presId="urn:microsoft.com/office/officeart/2005/8/layout/vList4#1"/>
    <dgm:cxn modelId="{CBE5B0D3-7820-4BF7-9ECD-BC0317748B64}" type="presOf" srcId="{3B85069B-AA06-4233-89A7-ACA85A8D24FF}" destId="{D2805D99-FD66-4952-A0FC-EAC3D44ABD1A}" srcOrd="0" destOrd="0" presId="urn:microsoft.com/office/officeart/2005/8/layout/vList4#1"/>
    <dgm:cxn modelId="{F01C3646-A869-459B-A537-ADA6132EF18F}" srcId="{3B85069B-AA06-4233-89A7-ACA85A8D24FF}" destId="{935346F6-B35E-4D17-BE62-350E9F8075D4}" srcOrd="0" destOrd="0" parTransId="{E1B1BB6F-9305-4C87-A32F-AF5B2616E16C}" sibTransId="{54FEA7D5-C970-41D2-BBD0-4EB86B3F59B1}"/>
    <dgm:cxn modelId="{27C6CA3C-47DA-45E7-BEC8-87028B8A86A7}" type="presOf" srcId="{935346F6-B35E-4D17-BE62-350E9F8075D4}" destId="{9FEA3C0E-50FD-4525-99FB-3677E3CAE53D}" srcOrd="1" destOrd="0" presId="urn:microsoft.com/office/officeart/2005/8/layout/vList4#1"/>
    <dgm:cxn modelId="{523FA4AE-81B8-4954-8339-C4DFB9445F5A}" type="presOf" srcId="{935346F6-B35E-4D17-BE62-350E9F8075D4}" destId="{DDF551B1-382E-4B9F-B5FA-C02B4F9ABD9A}" srcOrd="0" destOrd="0" presId="urn:microsoft.com/office/officeart/2005/8/layout/vList4#1"/>
    <dgm:cxn modelId="{4ECAEBB9-BE58-496E-928E-7A20E067ACF8}" type="presOf" srcId="{6A482AC1-6E99-45A4-8653-D7568FB23866}" destId="{6F3FB273-C3D7-45AA-8D48-61CE918B7771}" srcOrd="0" destOrd="1" presId="urn:microsoft.com/office/officeart/2005/8/layout/vList4#1"/>
    <dgm:cxn modelId="{1550C199-85B9-45B4-AFB7-FD39F4AF461C}" type="presParOf" srcId="{D2805D99-FD66-4952-A0FC-EAC3D44ABD1A}" destId="{971FA04D-BF70-401F-9F0A-8BAE132FB9D0}" srcOrd="0" destOrd="0" presId="urn:microsoft.com/office/officeart/2005/8/layout/vList4#1"/>
    <dgm:cxn modelId="{6FC1DFBC-B0B9-49EE-83D8-6819C1AE4B23}" type="presParOf" srcId="{971FA04D-BF70-401F-9F0A-8BAE132FB9D0}" destId="{DDF551B1-382E-4B9F-B5FA-C02B4F9ABD9A}" srcOrd="0" destOrd="0" presId="urn:microsoft.com/office/officeart/2005/8/layout/vList4#1"/>
    <dgm:cxn modelId="{583CF1B9-3823-4185-AAEB-BFC8C9153E44}" type="presParOf" srcId="{971FA04D-BF70-401F-9F0A-8BAE132FB9D0}" destId="{8D41E7B0-E8CF-438E-A99F-3AE4613804EA}" srcOrd="1" destOrd="0" presId="urn:microsoft.com/office/officeart/2005/8/layout/vList4#1"/>
    <dgm:cxn modelId="{55B58CE5-F6B0-46DF-9692-DE0C4BE58858}" type="presParOf" srcId="{971FA04D-BF70-401F-9F0A-8BAE132FB9D0}" destId="{9FEA3C0E-50FD-4525-99FB-3677E3CAE53D}" srcOrd="2" destOrd="0" presId="urn:microsoft.com/office/officeart/2005/8/layout/vList4#1"/>
    <dgm:cxn modelId="{6A734C45-687E-4390-9C0D-CD3D641A9EC3}" type="presParOf" srcId="{D2805D99-FD66-4952-A0FC-EAC3D44ABD1A}" destId="{D198F2AF-73FC-4684-AC41-FD4A235A517D}" srcOrd="1" destOrd="0" presId="urn:microsoft.com/office/officeart/2005/8/layout/vList4#1"/>
    <dgm:cxn modelId="{F0B0037C-6427-4341-82F2-F74068ED9147}" type="presParOf" srcId="{D2805D99-FD66-4952-A0FC-EAC3D44ABD1A}" destId="{22DC2B2F-CBD2-4511-B900-2F8B7D4172AF}" srcOrd="2" destOrd="0" presId="urn:microsoft.com/office/officeart/2005/8/layout/vList4#1"/>
    <dgm:cxn modelId="{C2C6744E-424F-477F-82BD-55ED1D7FBF0B}" type="presParOf" srcId="{22DC2B2F-CBD2-4511-B900-2F8B7D4172AF}" destId="{6F3FB273-C3D7-45AA-8D48-61CE918B7771}" srcOrd="0" destOrd="0" presId="urn:microsoft.com/office/officeart/2005/8/layout/vList4#1"/>
    <dgm:cxn modelId="{F539B0F9-50D1-4E15-8A71-EC225043E57A}" type="presParOf" srcId="{22DC2B2F-CBD2-4511-B900-2F8B7D4172AF}" destId="{C2C5BD8C-4695-4D3C-9C67-C27019B807DE}" srcOrd="1" destOrd="0" presId="urn:microsoft.com/office/officeart/2005/8/layout/vList4#1"/>
    <dgm:cxn modelId="{6483A3EA-92FF-4129-BD4B-87308EF02AC8}" type="presParOf" srcId="{22DC2B2F-CBD2-4511-B900-2F8B7D4172AF}" destId="{22565CFA-7C19-4566-92D9-BD2380DD4F94}" srcOrd="2" destOrd="0" presId="urn:microsoft.com/office/officeart/2005/8/layout/vList4#1"/>
    <dgm:cxn modelId="{81E42527-B8AA-41DB-80E1-805D27DED749}" type="presParOf" srcId="{D2805D99-FD66-4952-A0FC-EAC3D44ABD1A}" destId="{1C156EFB-BB4F-439E-A134-4B6ECD5BEAC7}" srcOrd="3" destOrd="0" presId="urn:microsoft.com/office/officeart/2005/8/layout/vList4#1"/>
    <dgm:cxn modelId="{44948198-A6F2-4FAE-8D43-B62A0FB4AB98}" type="presParOf" srcId="{D2805D99-FD66-4952-A0FC-EAC3D44ABD1A}" destId="{C8A97B44-9479-4DFF-B170-2C6DF25073C9}" srcOrd="4" destOrd="0" presId="urn:microsoft.com/office/officeart/2005/8/layout/vList4#1"/>
    <dgm:cxn modelId="{68C438E7-8645-44DF-9315-8B13AACB5D7B}" type="presParOf" srcId="{C8A97B44-9479-4DFF-B170-2C6DF25073C9}" destId="{4B6BAE3A-1BE4-4393-B945-49873FFC8DF1}" srcOrd="0" destOrd="0" presId="urn:microsoft.com/office/officeart/2005/8/layout/vList4#1"/>
    <dgm:cxn modelId="{BD790943-772F-4C13-B8FA-DEEBB0DFF1E9}" type="presParOf" srcId="{C8A97B44-9479-4DFF-B170-2C6DF25073C9}" destId="{D4BE7129-CAE9-418B-A6F9-AF5A8E5EAAFE}" srcOrd="1" destOrd="0" presId="urn:microsoft.com/office/officeart/2005/8/layout/vList4#1"/>
    <dgm:cxn modelId="{3E22E534-11E7-4E79-9B19-69B363BD7B28}" type="presParOf" srcId="{C8A97B44-9479-4DFF-B170-2C6DF25073C9}" destId="{30907EA0-8BA4-48ED-AF6D-957298BA886C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B9AE18-5B69-4D78-B9A6-5E18B0645D8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74721F0-86E6-4E12-B970-C130188E3767}">
      <dgm:prSet phldrT="[Text]" custT="1"/>
      <dgm:spPr>
        <a:solidFill>
          <a:schemeClr val="bg1">
            <a:lumMod val="50000"/>
            <a:lumOff val="5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1. GOSPEL SONGS je</a:t>
          </a:r>
          <a:endParaRPr lang="cs-CZ" sz="2400" dirty="0">
            <a:latin typeface="Calibri" panose="020F0502020204030204" pitchFamily="34" charset="0"/>
          </a:endParaRPr>
        </a:p>
      </dgm:t>
    </dgm:pt>
    <dgm:pt modelId="{BB53BDA3-A7DA-4E12-98BA-BE2A7DC8D2C5}" type="parTrans" cxnId="{1FA1E5A1-8634-42AA-A7D7-9E33F8657E25}">
      <dgm:prSet/>
      <dgm:spPr/>
      <dgm:t>
        <a:bodyPr/>
        <a:lstStyle/>
        <a:p>
          <a:endParaRPr lang="cs-CZ"/>
        </a:p>
      </dgm:t>
    </dgm:pt>
    <dgm:pt modelId="{7A91ECDB-21BE-4FF7-A168-EEB1DE293347}" type="sibTrans" cxnId="{1FA1E5A1-8634-42AA-A7D7-9E33F8657E25}">
      <dgm:prSet/>
      <dgm:spPr/>
      <dgm:t>
        <a:bodyPr/>
        <a:lstStyle/>
        <a:p>
          <a:endParaRPr lang="cs-CZ"/>
        </a:p>
      </dgm:t>
    </dgm:pt>
    <dgm:pt modelId="{51F978A2-EBB4-4A49-B6F6-71E1820A441F}">
      <dgm:prSet phldrT="[Text]"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a) anglické označení pro černošské duchovní písně, které jsou někdy považované za novodobé spirituály</a:t>
          </a:r>
          <a:endParaRPr lang="cs-CZ" sz="2400" dirty="0">
            <a:latin typeface="Calibri" panose="020F0502020204030204" pitchFamily="34" charset="0"/>
          </a:endParaRPr>
        </a:p>
      </dgm:t>
    </dgm:pt>
    <dgm:pt modelId="{A938DAFC-FDC6-4946-B9E0-008E032036F4}" type="parTrans" cxnId="{860BFBF2-FA26-44C2-8CCB-B755B752251D}">
      <dgm:prSet/>
      <dgm:spPr/>
      <dgm:t>
        <a:bodyPr/>
        <a:lstStyle/>
        <a:p>
          <a:endParaRPr lang="cs-CZ"/>
        </a:p>
      </dgm:t>
    </dgm:pt>
    <dgm:pt modelId="{57188F40-22E2-4700-BE26-90DB01BBC03A}" type="sibTrans" cxnId="{860BFBF2-FA26-44C2-8CCB-B755B752251D}">
      <dgm:prSet/>
      <dgm:spPr/>
      <dgm:t>
        <a:bodyPr/>
        <a:lstStyle/>
        <a:p>
          <a:endParaRPr lang="cs-CZ"/>
        </a:p>
      </dgm:t>
    </dgm:pt>
    <dgm:pt modelId="{484F4A7F-F655-4175-8023-5EB922151002}">
      <dgm:prSet phldrT="[Text]" custT="1"/>
      <dgm:spPr>
        <a:solidFill>
          <a:schemeClr val="bg1">
            <a:lumMod val="50000"/>
            <a:lumOff val="5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2. RAGTIME je </a:t>
          </a:r>
          <a:endParaRPr lang="cs-CZ" sz="2400" dirty="0">
            <a:latin typeface="Calibri" panose="020F0502020204030204" pitchFamily="34" charset="0"/>
          </a:endParaRPr>
        </a:p>
      </dgm:t>
    </dgm:pt>
    <dgm:pt modelId="{6DC56FBE-E72A-4CE4-8638-3C0DF687E26B}" type="parTrans" cxnId="{4EAFE1B9-F434-4558-AD85-110DAF72182E}">
      <dgm:prSet/>
      <dgm:spPr/>
      <dgm:t>
        <a:bodyPr/>
        <a:lstStyle/>
        <a:p>
          <a:endParaRPr lang="cs-CZ"/>
        </a:p>
      </dgm:t>
    </dgm:pt>
    <dgm:pt modelId="{EBC5402D-B19B-4433-9746-DE5FDD4E584D}" type="sibTrans" cxnId="{4EAFE1B9-F434-4558-AD85-110DAF72182E}">
      <dgm:prSet/>
      <dgm:spPr/>
      <dgm:t>
        <a:bodyPr/>
        <a:lstStyle/>
        <a:p>
          <a:endParaRPr lang="cs-CZ"/>
        </a:p>
      </dgm:t>
    </dgm:pt>
    <dgm:pt modelId="{BAB3193D-5C8C-4F13-8CE8-1982CA232E3D}">
      <dgm:prSet phldrT="[Text]"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c) označení pro černošskou jazzovou mši </a:t>
          </a:r>
        </a:p>
      </dgm:t>
    </dgm:pt>
    <dgm:pt modelId="{F0FBCAA9-C849-443D-8904-BED628C1A5EC}" type="parTrans" cxnId="{99D47DC8-067D-4D2D-875E-DE25B8203D68}">
      <dgm:prSet/>
      <dgm:spPr/>
      <dgm:t>
        <a:bodyPr/>
        <a:lstStyle/>
        <a:p>
          <a:endParaRPr lang="cs-CZ"/>
        </a:p>
      </dgm:t>
    </dgm:pt>
    <dgm:pt modelId="{0ACD26E4-28FB-4A24-9774-98D0C980FA4B}" type="sibTrans" cxnId="{99D47DC8-067D-4D2D-875E-DE25B8203D68}">
      <dgm:prSet/>
      <dgm:spPr/>
      <dgm:t>
        <a:bodyPr/>
        <a:lstStyle/>
        <a:p>
          <a:endParaRPr lang="cs-CZ"/>
        </a:p>
      </dgm:t>
    </dgm:pt>
    <dgm:pt modelId="{F86AAC61-ECFA-4971-AE8F-1938C439396A}">
      <dgm:prSet phldrT="[Text]"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b) protestní píseň, tedy píseň se závažným textovým sdělením často sociálně kritickým </a:t>
          </a:r>
          <a:endParaRPr lang="cs-CZ" sz="2400" dirty="0">
            <a:latin typeface="Calibri" panose="020F0502020204030204" pitchFamily="34" charset="0"/>
          </a:endParaRPr>
        </a:p>
      </dgm:t>
    </dgm:pt>
    <dgm:pt modelId="{4E576D91-F96E-4605-BA17-AA84BFB91D08}" type="parTrans" cxnId="{510D5615-1C2A-43A6-911D-FDDD0D59C3D7}">
      <dgm:prSet/>
      <dgm:spPr/>
      <dgm:t>
        <a:bodyPr/>
        <a:lstStyle/>
        <a:p>
          <a:endParaRPr lang="cs-CZ"/>
        </a:p>
      </dgm:t>
    </dgm:pt>
    <dgm:pt modelId="{B998F66D-00BC-4D9C-B358-FD3828E7EFBC}" type="sibTrans" cxnId="{510D5615-1C2A-43A6-911D-FDDD0D59C3D7}">
      <dgm:prSet/>
      <dgm:spPr/>
      <dgm:t>
        <a:bodyPr/>
        <a:lstStyle/>
        <a:p>
          <a:endParaRPr lang="cs-CZ"/>
        </a:p>
      </dgm:t>
    </dgm:pt>
    <dgm:pt modelId="{C73796B5-22B9-4BDC-8568-926CB9275DDF}">
      <dgm:prSet custT="1"/>
      <dgm:spPr>
        <a:solidFill>
          <a:schemeClr val="bg1">
            <a:lumMod val="50000"/>
            <a:lumOff val="5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3.</a:t>
          </a:r>
        </a:p>
        <a:p>
          <a:r>
            <a:rPr lang="cs-CZ" sz="2400" dirty="0" smtClean="0">
              <a:latin typeface="Calibri" panose="020F0502020204030204" pitchFamily="34" charset="0"/>
            </a:rPr>
            <a:t> Za zakladatele ragtimu je považován autor skladby ENTERTAINER</a:t>
          </a:r>
          <a:endParaRPr lang="cs-CZ" sz="2400" dirty="0">
            <a:latin typeface="Calibri" panose="020F0502020204030204" pitchFamily="34" charset="0"/>
          </a:endParaRPr>
        </a:p>
      </dgm:t>
    </dgm:pt>
    <dgm:pt modelId="{C1BF6B3A-87C9-450A-B112-DD8A748FF9CD}" type="parTrans" cxnId="{AB20310C-3EA3-4C0D-99B0-2562DFC4D0BF}">
      <dgm:prSet/>
      <dgm:spPr/>
      <dgm:t>
        <a:bodyPr/>
        <a:lstStyle/>
        <a:p>
          <a:endParaRPr lang="cs-CZ"/>
        </a:p>
      </dgm:t>
    </dgm:pt>
    <dgm:pt modelId="{AC00621D-BC07-42F9-9E08-D71F70A1879D}" type="sibTrans" cxnId="{AB20310C-3EA3-4C0D-99B0-2562DFC4D0BF}">
      <dgm:prSet/>
      <dgm:spPr/>
      <dgm:t>
        <a:bodyPr/>
        <a:lstStyle/>
        <a:p>
          <a:endParaRPr lang="cs-CZ"/>
        </a:p>
      </dgm:t>
    </dgm:pt>
    <dgm:pt modelId="{B98596C7-A2ED-48E7-ADC6-860E85179046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a) všeobecný termín pro neumělou – neprofesionální hudbu</a:t>
          </a:r>
          <a:endParaRPr lang="cs-CZ" sz="2400" dirty="0">
            <a:latin typeface="Calibri" panose="020F0502020204030204" pitchFamily="34" charset="0"/>
          </a:endParaRPr>
        </a:p>
      </dgm:t>
    </dgm:pt>
    <dgm:pt modelId="{3EC2C4C2-1C9A-41C4-A3AC-69E9CA6DBD19}" type="parTrans" cxnId="{0F711038-75F7-46C2-B827-7D0E1810FD4B}">
      <dgm:prSet/>
      <dgm:spPr/>
      <dgm:t>
        <a:bodyPr/>
        <a:lstStyle/>
        <a:p>
          <a:endParaRPr lang="cs-CZ"/>
        </a:p>
      </dgm:t>
    </dgm:pt>
    <dgm:pt modelId="{797A28EC-B2F5-4DBD-95EC-C4F12C1DF014}" type="sibTrans" cxnId="{0F711038-75F7-46C2-B827-7D0E1810FD4B}">
      <dgm:prSet/>
      <dgm:spPr/>
      <dgm:t>
        <a:bodyPr/>
        <a:lstStyle/>
        <a:p>
          <a:endParaRPr lang="cs-CZ"/>
        </a:p>
      </dgm:t>
    </dgm:pt>
    <dgm:pt modelId="{04E80243-C2BB-450D-8957-69393E040C78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b) označení pro většinou klavírní styl, který vznikl koncem 19. století v USA</a:t>
          </a:r>
          <a:endParaRPr lang="cs-CZ" sz="2400" dirty="0">
            <a:latin typeface="Calibri" panose="020F0502020204030204" pitchFamily="34" charset="0"/>
          </a:endParaRPr>
        </a:p>
      </dgm:t>
    </dgm:pt>
    <dgm:pt modelId="{7610497F-4A2F-4590-B307-CBE17858B0EC}" type="parTrans" cxnId="{3441324F-C2C9-4EEA-95AA-9C476880B381}">
      <dgm:prSet/>
      <dgm:spPr/>
      <dgm:t>
        <a:bodyPr/>
        <a:lstStyle/>
        <a:p>
          <a:endParaRPr lang="cs-CZ"/>
        </a:p>
      </dgm:t>
    </dgm:pt>
    <dgm:pt modelId="{16C36B2C-EAFE-42CF-A2DA-8C147D4ED6A9}" type="sibTrans" cxnId="{3441324F-C2C9-4EEA-95AA-9C476880B381}">
      <dgm:prSet/>
      <dgm:spPr/>
      <dgm:t>
        <a:bodyPr/>
        <a:lstStyle/>
        <a:p>
          <a:endParaRPr lang="cs-CZ"/>
        </a:p>
      </dgm:t>
    </dgm:pt>
    <dgm:pt modelId="{9F759A23-04C8-4156-A640-6422026B1E86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c) označení pro jev spjatý s pravidelnou pulsací hudby</a:t>
          </a:r>
          <a:endParaRPr lang="cs-CZ" sz="2400" dirty="0">
            <a:latin typeface="Calibri" panose="020F0502020204030204" pitchFamily="34" charset="0"/>
          </a:endParaRPr>
        </a:p>
      </dgm:t>
    </dgm:pt>
    <dgm:pt modelId="{D15F92D6-AA10-462E-A111-2EEFA2288E70}" type="parTrans" cxnId="{0B4D2789-E985-4CA1-8DB1-7FFFF30778EC}">
      <dgm:prSet/>
      <dgm:spPr/>
      <dgm:t>
        <a:bodyPr/>
        <a:lstStyle/>
        <a:p>
          <a:endParaRPr lang="cs-CZ"/>
        </a:p>
      </dgm:t>
    </dgm:pt>
    <dgm:pt modelId="{4B8BDF61-9239-4604-8D26-DD4CF8BDF6E7}" type="sibTrans" cxnId="{0B4D2789-E985-4CA1-8DB1-7FFFF30778EC}">
      <dgm:prSet/>
      <dgm:spPr/>
      <dgm:t>
        <a:bodyPr/>
        <a:lstStyle/>
        <a:p>
          <a:endParaRPr lang="cs-CZ"/>
        </a:p>
      </dgm:t>
    </dgm:pt>
    <dgm:pt modelId="{CF3BB24A-0E4B-4471-8A68-7A9922FBE11D}">
      <dgm:prSet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endParaRPr lang="cs-CZ" sz="1900" dirty="0">
            <a:latin typeface="Calibri" panose="020F0502020204030204" pitchFamily="34" charset="0"/>
          </a:endParaRPr>
        </a:p>
      </dgm:t>
    </dgm:pt>
    <dgm:pt modelId="{1C279B2A-3FE1-499B-ADE0-33658AC47C70}" type="parTrans" cxnId="{A3849BB4-F3EF-47DB-AF08-53193D3E801C}">
      <dgm:prSet/>
      <dgm:spPr/>
      <dgm:t>
        <a:bodyPr/>
        <a:lstStyle/>
        <a:p>
          <a:endParaRPr lang="cs-CZ"/>
        </a:p>
      </dgm:t>
    </dgm:pt>
    <dgm:pt modelId="{EE229EB8-2AD1-41C2-B599-2ED80F678DB8}" type="sibTrans" cxnId="{A3849BB4-F3EF-47DB-AF08-53193D3E801C}">
      <dgm:prSet/>
      <dgm:spPr/>
      <dgm:t>
        <a:bodyPr/>
        <a:lstStyle/>
        <a:p>
          <a:endParaRPr lang="cs-CZ"/>
        </a:p>
      </dgm:t>
    </dgm:pt>
    <dgm:pt modelId="{6D36CBD7-7038-4CDC-BA76-5D8E5284CB92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a) George </a:t>
          </a:r>
          <a:r>
            <a:rPr lang="cs-CZ" sz="2400" dirty="0" err="1" smtClean="0">
              <a:latin typeface="Calibri" panose="020F0502020204030204" pitchFamily="34" charset="0"/>
            </a:rPr>
            <a:t>Gershwin</a:t>
          </a:r>
          <a:endParaRPr lang="cs-CZ" sz="2400" dirty="0">
            <a:latin typeface="Calibri" panose="020F0502020204030204" pitchFamily="34" charset="0"/>
          </a:endParaRPr>
        </a:p>
      </dgm:t>
    </dgm:pt>
    <dgm:pt modelId="{1B82301B-27B4-492C-B62C-B3C8182A41C6}" type="parTrans" cxnId="{0F73A9AB-B944-4673-B58D-34D83D156E3E}">
      <dgm:prSet/>
      <dgm:spPr/>
      <dgm:t>
        <a:bodyPr/>
        <a:lstStyle/>
        <a:p>
          <a:endParaRPr lang="cs-CZ"/>
        </a:p>
      </dgm:t>
    </dgm:pt>
    <dgm:pt modelId="{D43F6582-343B-423B-8087-45989D6EB7C7}" type="sibTrans" cxnId="{0F73A9AB-B944-4673-B58D-34D83D156E3E}">
      <dgm:prSet/>
      <dgm:spPr/>
      <dgm:t>
        <a:bodyPr/>
        <a:lstStyle/>
        <a:p>
          <a:endParaRPr lang="cs-CZ"/>
        </a:p>
      </dgm:t>
    </dgm:pt>
    <dgm:pt modelId="{FB1F1CA3-0B41-4C7B-8DB0-6C2178EBA2FA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b) Jaroslav Ježek</a:t>
          </a:r>
          <a:endParaRPr lang="cs-CZ" sz="2400" dirty="0">
            <a:latin typeface="Calibri" panose="020F0502020204030204" pitchFamily="34" charset="0"/>
          </a:endParaRPr>
        </a:p>
      </dgm:t>
    </dgm:pt>
    <dgm:pt modelId="{FB8E199F-6765-461E-B43B-9EAE9C88ADE4}" type="parTrans" cxnId="{7073D6A8-AED1-40F2-9142-CEC7B9473272}">
      <dgm:prSet/>
      <dgm:spPr/>
      <dgm:t>
        <a:bodyPr/>
        <a:lstStyle/>
        <a:p>
          <a:endParaRPr lang="cs-CZ"/>
        </a:p>
      </dgm:t>
    </dgm:pt>
    <dgm:pt modelId="{A779ED2B-9CFB-4390-9DE3-E4D09F83863E}" type="sibTrans" cxnId="{7073D6A8-AED1-40F2-9142-CEC7B9473272}">
      <dgm:prSet/>
      <dgm:spPr/>
      <dgm:t>
        <a:bodyPr/>
        <a:lstStyle/>
        <a:p>
          <a:endParaRPr lang="cs-CZ"/>
        </a:p>
      </dgm:t>
    </dgm:pt>
    <dgm:pt modelId="{6C3EB15F-EDB6-4C38-BB1D-3534E41E3256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c) Joplin Scott </a:t>
          </a:r>
          <a:endParaRPr lang="cs-CZ" sz="2400" dirty="0">
            <a:latin typeface="Calibri" panose="020F0502020204030204" pitchFamily="34" charset="0"/>
          </a:endParaRPr>
        </a:p>
      </dgm:t>
    </dgm:pt>
    <dgm:pt modelId="{53EA49C7-E041-466D-A0D2-FF0ACA172860}" type="parTrans" cxnId="{5EA4AC84-BBDE-4108-BD8F-83A8CAC44B6D}">
      <dgm:prSet/>
      <dgm:spPr/>
      <dgm:t>
        <a:bodyPr/>
        <a:lstStyle/>
        <a:p>
          <a:endParaRPr lang="cs-CZ"/>
        </a:p>
      </dgm:t>
    </dgm:pt>
    <dgm:pt modelId="{9E86B2C5-2B92-4356-8808-B0013D170290}" type="sibTrans" cxnId="{5EA4AC84-BBDE-4108-BD8F-83A8CAC44B6D}">
      <dgm:prSet/>
      <dgm:spPr/>
      <dgm:t>
        <a:bodyPr/>
        <a:lstStyle/>
        <a:p>
          <a:endParaRPr lang="cs-CZ"/>
        </a:p>
      </dgm:t>
    </dgm:pt>
    <dgm:pt modelId="{B8E7628B-C7D8-4855-BE13-D735DD047AE5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endParaRPr lang="cs-CZ" sz="2400" dirty="0">
            <a:latin typeface="Calibri" panose="020F0502020204030204" pitchFamily="34" charset="0"/>
          </a:endParaRPr>
        </a:p>
      </dgm:t>
    </dgm:pt>
    <dgm:pt modelId="{856F2FD1-5357-4703-BC7B-0E284A1F384F}" type="parTrans" cxnId="{7022F81B-AB4B-4266-AF72-7C464A3CA5A8}">
      <dgm:prSet/>
      <dgm:spPr/>
      <dgm:t>
        <a:bodyPr/>
        <a:lstStyle/>
        <a:p>
          <a:endParaRPr lang="cs-CZ"/>
        </a:p>
      </dgm:t>
    </dgm:pt>
    <dgm:pt modelId="{695F961E-CD59-4759-BCDF-21267AE5677A}" type="sibTrans" cxnId="{7022F81B-AB4B-4266-AF72-7C464A3CA5A8}">
      <dgm:prSet/>
      <dgm:spPr/>
      <dgm:t>
        <a:bodyPr/>
        <a:lstStyle/>
        <a:p>
          <a:endParaRPr lang="cs-CZ"/>
        </a:p>
      </dgm:t>
    </dgm:pt>
    <dgm:pt modelId="{E3AE7488-2A93-4077-9936-51FBD6D11EF7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endParaRPr lang="cs-CZ" sz="2400" dirty="0">
            <a:latin typeface="Calibri" panose="020F0502020204030204" pitchFamily="34" charset="0"/>
          </a:endParaRPr>
        </a:p>
      </dgm:t>
    </dgm:pt>
    <dgm:pt modelId="{9B8D7A5F-116D-4B6D-A222-04A0BB2F3CA9}" type="parTrans" cxnId="{4A9D31FC-A216-4C98-8A99-FA2B58939A00}">
      <dgm:prSet/>
      <dgm:spPr/>
      <dgm:t>
        <a:bodyPr/>
        <a:lstStyle/>
        <a:p>
          <a:endParaRPr lang="cs-CZ"/>
        </a:p>
      </dgm:t>
    </dgm:pt>
    <dgm:pt modelId="{BEE10FD8-CB2B-4A2C-BFA8-22EA45D32C53}" type="sibTrans" cxnId="{4A9D31FC-A216-4C98-8A99-FA2B58939A00}">
      <dgm:prSet/>
      <dgm:spPr/>
      <dgm:t>
        <a:bodyPr/>
        <a:lstStyle/>
        <a:p>
          <a:endParaRPr lang="cs-CZ"/>
        </a:p>
      </dgm:t>
    </dgm:pt>
    <dgm:pt modelId="{41E30F46-57A1-4624-B7B2-426616AF998B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endParaRPr lang="cs-CZ" sz="2400" dirty="0">
            <a:latin typeface="Calibri" panose="020F0502020204030204" pitchFamily="34" charset="0"/>
          </a:endParaRPr>
        </a:p>
      </dgm:t>
    </dgm:pt>
    <dgm:pt modelId="{E47050AB-C72C-4B8E-BA79-D9BDF90F5DF9}" type="parTrans" cxnId="{CE2CDF76-026A-42EA-A513-648DA639E4F4}">
      <dgm:prSet/>
      <dgm:spPr/>
      <dgm:t>
        <a:bodyPr/>
        <a:lstStyle/>
        <a:p>
          <a:endParaRPr lang="cs-CZ"/>
        </a:p>
      </dgm:t>
    </dgm:pt>
    <dgm:pt modelId="{DD10FB9A-855D-40E0-B029-72514C40608D}" type="sibTrans" cxnId="{CE2CDF76-026A-42EA-A513-648DA639E4F4}">
      <dgm:prSet/>
      <dgm:spPr/>
      <dgm:t>
        <a:bodyPr/>
        <a:lstStyle/>
        <a:p>
          <a:endParaRPr lang="cs-CZ"/>
        </a:p>
      </dgm:t>
    </dgm:pt>
    <dgm:pt modelId="{F4CE8883-B236-4A89-A2FD-61CEDD1793B6}" type="pres">
      <dgm:prSet presAssocID="{85B9AE18-5B69-4D78-B9A6-5E18B0645D8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41D655-E65E-46BC-B0CC-010D5558645E}" type="pres">
      <dgm:prSet presAssocID="{774721F0-86E6-4E12-B970-C130188E3767}" presName="linNode" presStyleCnt="0"/>
      <dgm:spPr/>
    </dgm:pt>
    <dgm:pt modelId="{017162E3-55DA-400B-A209-BC92CC5D295D}" type="pres">
      <dgm:prSet presAssocID="{774721F0-86E6-4E12-B970-C130188E3767}" presName="parentText" presStyleLbl="node1" presStyleIdx="0" presStyleCnt="3" custScaleX="42144" custScaleY="7861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E15BC5-43D7-4702-A80F-0892164D1DA1}" type="pres">
      <dgm:prSet presAssocID="{774721F0-86E6-4E12-B970-C130188E3767}" presName="descendantText" presStyleLbl="alignAccFollowNode1" presStyleIdx="0" presStyleCnt="3" custScaleX="132088" custScaleY="88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4F2692-6F15-4E4C-ACEB-59E3C48A53C1}" type="pres">
      <dgm:prSet presAssocID="{7A91ECDB-21BE-4FF7-A168-EEB1DE293347}" presName="sp" presStyleCnt="0"/>
      <dgm:spPr/>
    </dgm:pt>
    <dgm:pt modelId="{68C971F6-A5CC-4E0F-BB47-A72643BA8F3C}" type="pres">
      <dgm:prSet presAssocID="{484F4A7F-F655-4175-8023-5EB922151002}" presName="linNode" presStyleCnt="0"/>
      <dgm:spPr/>
    </dgm:pt>
    <dgm:pt modelId="{2596899D-597E-4AEF-8932-227808180A00}" type="pres">
      <dgm:prSet presAssocID="{484F4A7F-F655-4175-8023-5EB922151002}" presName="parentText" presStyleLbl="node1" presStyleIdx="1" presStyleCnt="3" custScaleX="50905" custScaleY="6941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6CAA28-74C9-4574-801A-F79BEF1B3868}" type="pres">
      <dgm:prSet presAssocID="{484F4A7F-F655-4175-8023-5EB922151002}" presName="descendantText" presStyleLbl="alignAccFollowNode1" presStyleIdx="1" presStyleCnt="3" custScaleX="137680" custScaleY="1329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5A77D0-2D1F-49BC-AC60-55BDF20B6ADF}" type="pres">
      <dgm:prSet presAssocID="{EBC5402D-B19B-4433-9746-DE5FDD4E584D}" presName="sp" presStyleCnt="0"/>
      <dgm:spPr/>
    </dgm:pt>
    <dgm:pt modelId="{62AE0D57-E764-4408-877C-9D1EB2F8CAB2}" type="pres">
      <dgm:prSet presAssocID="{C73796B5-22B9-4BDC-8568-926CB9275DDF}" presName="linNode" presStyleCnt="0"/>
      <dgm:spPr/>
    </dgm:pt>
    <dgm:pt modelId="{2B3C5D2D-624F-45A2-8012-A86C011951F3}" type="pres">
      <dgm:prSet presAssocID="{C73796B5-22B9-4BDC-8568-926CB9275DDF}" presName="parentText" presStyleLbl="node1" presStyleIdx="2" presStyleCnt="3" custScaleX="121032" custScaleY="6565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75A1DE-FCFA-4705-8948-08D27EB8DD0A}" type="pres">
      <dgm:prSet presAssocID="{C73796B5-22B9-4BDC-8568-926CB9275DDF}" presName="descendantText" presStyleLbl="alignAccFollowNode1" presStyleIdx="2" presStyleCnt="3" custScaleX="105761" custScaleY="74559" custLinFactNeighborX="15793" custLinFactNeighborY="202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20310C-3EA3-4C0D-99B0-2562DFC4D0BF}" srcId="{85B9AE18-5B69-4D78-B9A6-5E18B0645D84}" destId="{C73796B5-22B9-4BDC-8568-926CB9275DDF}" srcOrd="2" destOrd="0" parTransId="{C1BF6B3A-87C9-450A-B112-DD8A748FF9CD}" sibTransId="{AC00621D-BC07-42F9-9E08-D71F70A1879D}"/>
    <dgm:cxn modelId="{1AE05217-EB13-4D0C-9F89-887D844A7A79}" type="presOf" srcId="{E3AE7488-2A93-4077-9936-51FBD6D11EF7}" destId="{E275A1DE-FCFA-4705-8948-08D27EB8DD0A}" srcOrd="0" destOrd="5" presId="urn:microsoft.com/office/officeart/2005/8/layout/vList5"/>
    <dgm:cxn modelId="{A81C295B-57F1-41F2-A265-4346307D1FC8}" type="presOf" srcId="{B8E7628B-C7D8-4855-BE13-D735DD047AE5}" destId="{E275A1DE-FCFA-4705-8948-08D27EB8DD0A}" srcOrd="0" destOrd="4" presId="urn:microsoft.com/office/officeart/2005/8/layout/vList5"/>
    <dgm:cxn modelId="{B916F686-C3E3-43D9-BD02-6B4E66FF7B2B}" type="presOf" srcId="{51F978A2-EBB4-4A49-B6F6-71E1820A441F}" destId="{0BE15BC5-43D7-4702-A80F-0892164D1DA1}" srcOrd="0" destOrd="0" presId="urn:microsoft.com/office/officeart/2005/8/layout/vList5"/>
    <dgm:cxn modelId="{99D47DC8-067D-4D2D-875E-DE25B8203D68}" srcId="{774721F0-86E6-4E12-B970-C130188E3767}" destId="{BAB3193D-5C8C-4F13-8CE8-1982CA232E3D}" srcOrd="2" destOrd="0" parTransId="{F0FBCAA9-C849-443D-8904-BED628C1A5EC}" sibTransId="{0ACD26E4-28FB-4A24-9774-98D0C980FA4B}"/>
    <dgm:cxn modelId="{D888F284-DEDA-4D5F-9870-E95438FEFF39}" type="presOf" srcId="{6C3EB15F-EDB6-4C38-BB1D-3534E41E3256}" destId="{E275A1DE-FCFA-4705-8948-08D27EB8DD0A}" srcOrd="0" destOrd="3" presId="urn:microsoft.com/office/officeart/2005/8/layout/vList5"/>
    <dgm:cxn modelId="{860BFBF2-FA26-44C2-8CCB-B755B752251D}" srcId="{774721F0-86E6-4E12-B970-C130188E3767}" destId="{51F978A2-EBB4-4A49-B6F6-71E1820A441F}" srcOrd="0" destOrd="0" parTransId="{A938DAFC-FDC6-4946-B9E0-008E032036F4}" sibTransId="{57188F40-22E2-4700-BE26-90DB01BBC03A}"/>
    <dgm:cxn modelId="{8E4670EF-960F-4303-9656-DA2FCCECB254}" type="presOf" srcId="{CF3BB24A-0E4B-4471-8A68-7A9922FBE11D}" destId="{E86CAA28-74C9-4574-801A-F79BEF1B3868}" srcOrd="0" destOrd="3" presId="urn:microsoft.com/office/officeart/2005/8/layout/vList5"/>
    <dgm:cxn modelId="{4E458ACD-4014-4178-8C09-690F34B16302}" type="presOf" srcId="{BAB3193D-5C8C-4F13-8CE8-1982CA232E3D}" destId="{0BE15BC5-43D7-4702-A80F-0892164D1DA1}" srcOrd="0" destOrd="2" presId="urn:microsoft.com/office/officeart/2005/8/layout/vList5"/>
    <dgm:cxn modelId="{2A96F41B-61A3-41B3-9E17-49BD497120BA}" type="presOf" srcId="{774721F0-86E6-4E12-B970-C130188E3767}" destId="{017162E3-55DA-400B-A209-BC92CC5D295D}" srcOrd="0" destOrd="0" presId="urn:microsoft.com/office/officeart/2005/8/layout/vList5"/>
    <dgm:cxn modelId="{88237A09-CBB6-498A-BDEC-89B2719E558D}" type="presOf" srcId="{04E80243-C2BB-450D-8957-69393E040C78}" destId="{E86CAA28-74C9-4574-801A-F79BEF1B3868}" srcOrd="0" destOrd="1" presId="urn:microsoft.com/office/officeart/2005/8/layout/vList5"/>
    <dgm:cxn modelId="{7073D6A8-AED1-40F2-9142-CEC7B9473272}" srcId="{C73796B5-22B9-4BDC-8568-926CB9275DDF}" destId="{FB1F1CA3-0B41-4C7B-8DB0-6C2178EBA2FA}" srcOrd="2" destOrd="0" parTransId="{FB8E199F-6765-461E-B43B-9EAE9C88ADE4}" sibTransId="{A779ED2B-9CFB-4390-9DE3-E4D09F83863E}"/>
    <dgm:cxn modelId="{4CF94C7B-B510-4BF2-9BCE-34DD2F031940}" type="presOf" srcId="{B98596C7-A2ED-48E7-ADC6-860E85179046}" destId="{E86CAA28-74C9-4574-801A-F79BEF1B3868}" srcOrd="0" destOrd="0" presId="urn:microsoft.com/office/officeart/2005/8/layout/vList5"/>
    <dgm:cxn modelId="{006A8EB2-C7CE-436E-84A9-ABFA763A9E6F}" type="presOf" srcId="{F86AAC61-ECFA-4971-AE8F-1938C439396A}" destId="{0BE15BC5-43D7-4702-A80F-0892164D1DA1}" srcOrd="0" destOrd="1" presId="urn:microsoft.com/office/officeart/2005/8/layout/vList5"/>
    <dgm:cxn modelId="{1FA1E5A1-8634-42AA-A7D7-9E33F8657E25}" srcId="{85B9AE18-5B69-4D78-B9A6-5E18B0645D84}" destId="{774721F0-86E6-4E12-B970-C130188E3767}" srcOrd="0" destOrd="0" parTransId="{BB53BDA3-A7DA-4E12-98BA-BE2A7DC8D2C5}" sibTransId="{7A91ECDB-21BE-4FF7-A168-EEB1DE293347}"/>
    <dgm:cxn modelId="{B02B2E4C-470D-4EE4-9D02-2C92EA8A19B6}" type="presOf" srcId="{6D36CBD7-7038-4CDC-BA76-5D8E5284CB92}" destId="{E275A1DE-FCFA-4705-8948-08D27EB8DD0A}" srcOrd="0" destOrd="1" presId="urn:microsoft.com/office/officeart/2005/8/layout/vList5"/>
    <dgm:cxn modelId="{93BA3CCD-1D16-470C-8507-6861FD8BF9C2}" type="presOf" srcId="{FB1F1CA3-0B41-4C7B-8DB0-6C2178EBA2FA}" destId="{E275A1DE-FCFA-4705-8948-08D27EB8DD0A}" srcOrd="0" destOrd="2" presId="urn:microsoft.com/office/officeart/2005/8/layout/vList5"/>
    <dgm:cxn modelId="{4EAFE1B9-F434-4558-AD85-110DAF72182E}" srcId="{85B9AE18-5B69-4D78-B9A6-5E18B0645D84}" destId="{484F4A7F-F655-4175-8023-5EB922151002}" srcOrd="1" destOrd="0" parTransId="{6DC56FBE-E72A-4CE4-8638-3C0DF687E26B}" sibTransId="{EBC5402D-B19B-4433-9746-DE5FDD4E584D}"/>
    <dgm:cxn modelId="{06F5755C-D831-403B-8540-67F312CDB1DA}" type="presOf" srcId="{85B9AE18-5B69-4D78-B9A6-5E18B0645D84}" destId="{F4CE8883-B236-4A89-A2FD-61CEDD1793B6}" srcOrd="0" destOrd="0" presId="urn:microsoft.com/office/officeart/2005/8/layout/vList5"/>
    <dgm:cxn modelId="{32E808DD-3463-4C7F-B4DF-3534A0AA024B}" type="presOf" srcId="{41E30F46-57A1-4624-B7B2-426616AF998B}" destId="{E275A1DE-FCFA-4705-8948-08D27EB8DD0A}" srcOrd="0" destOrd="0" presId="urn:microsoft.com/office/officeart/2005/8/layout/vList5"/>
    <dgm:cxn modelId="{79812B0F-32DD-46B9-8219-6BFE20F099B9}" type="presOf" srcId="{C73796B5-22B9-4BDC-8568-926CB9275DDF}" destId="{2B3C5D2D-624F-45A2-8012-A86C011951F3}" srcOrd="0" destOrd="0" presId="urn:microsoft.com/office/officeart/2005/8/layout/vList5"/>
    <dgm:cxn modelId="{0F711038-75F7-46C2-B827-7D0E1810FD4B}" srcId="{484F4A7F-F655-4175-8023-5EB922151002}" destId="{B98596C7-A2ED-48E7-ADC6-860E85179046}" srcOrd="0" destOrd="0" parTransId="{3EC2C4C2-1C9A-41C4-A3AC-69E9CA6DBD19}" sibTransId="{797A28EC-B2F5-4DBD-95EC-C4F12C1DF014}"/>
    <dgm:cxn modelId="{0F73A9AB-B944-4673-B58D-34D83D156E3E}" srcId="{C73796B5-22B9-4BDC-8568-926CB9275DDF}" destId="{6D36CBD7-7038-4CDC-BA76-5D8E5284CB92}" srcOrd="1" destOrd="0" parTransId="{1B82301B-27B4-492C-B62C-B3C8182A41C6}" sibTransId="{D43F6582-343B-423B-8087-45989D6EB7C7}"/>
    <dgm:cxn modelId="{A3849BB4-F3EF-47DB-AF08-53193D3E801C}" srcId="{484F4A7F-F655-4175-8023-5EB922151002}" destId="{CF3BB24A-0E4B-4471-8A68-7A9922FBE11D}" srcOrd="3" destOrd="0" parTransId="{1C279B2A-3FE1-499B-ADE0-33658AC47C70}" sibTransId="{EE229EB8-2AD1-41C2-B599-2ED80F678DB8}"/>
    <dgm:cxn modelId="{7022F81B-AB4B-4266-AF72-7C464A3CA5A8}" srcId="{C73796B5-22B9-4BDC-8568-926CB9275DDF}" destId="{B8E7628B-C7D8-4855-BE13-D735DD047AE5}" srcOrd="4" destOrd="0" parTransId="{856F2FD1-5357-4703-BC7B-0E284A1F384F}" sibTransId="{695F961E-CD59-4759-BCDF-21267AE5677A}"/>
    <dgm:cxn modelId="{C5D7010C-89FF-4460-9458-2582048AD276}" type="presOf" srcId="{9F759A23-04C8-4156-A640-6422026B1E86}" destId="{E86CAA28-74C9-4574-801A-F79BEF1B3868}" srcOrd="0" destOrd="2" presId="urn:microsoft.com/office/officeart/2005/8/layout/vList5"/>
    <dgm:cxn modelId="{510D5615-1C2A-43A6-911D-FDDD0D59C3D7}" srcId="{774721F0-86E6-4E12-B970-C130188E3767}" destId="{F86AAC61-ECFA-4971-AE8F-1938C439396A}" srcOrd="1" destOrd="0" parTransId="{4E576D91-F96E-4605-BA17-AA84BFB91D08}" sibTransId="{B998F66D-00BC-4D9C-B358-FD3828E7EFBC}"/>
    <dgm:cxn modelId="{5EA4AC84-BBDE-4108-BD8F-83A8CAC44B6D}" srcId="{C73796B5-22B9-4BDC-8568-926CB9275DDF}" destId="{6C3EB15F-EDB6-4C38-BB1D-3534E41E3256}" srcOrd="3" destOrd="0" parTransId="{53EA49C7-E041-466D-A0D2-FF0ACA172860}" sibTransId="{9E86B2C5-2B92-4356-8808-B0013D170290}"/>
    <dgm:cxn modelId="{4A9D31FC-A216-4C98-8A99-FA2B58939A00}" srcId="{C73796B5-22B9-4BDC-8568-926CB9275DDF}" destId="{E3AE7488-2A93-4077-9936-51FBD6D11EF7}" srcOrd="5" destOrd="0" parTransId="{9B8D7A5F-116D-4B6D-A222-04A0BB2F3CA9}" sibTransId="{BEE10FD8-CB2B-4A2C-BFA8-22EA45D32C53}"/>
    <dgm:cxn modelId="{F3F57128-41AA-418F-A869-5B88B00AB13F}" type="presOf" srcId="{484F4A7F-F655-4175-8023-5EB922151002}" destId="{2596899D-597E-4AEF-8932-227808180A00}" srcOrd="0" destOrd="0" presId="urn:microsoft.com/office/officeart/2005/8/layout/vList5"/>
    <dgm:cxn modelId="{0B4D2789-E985-4CA1-8DB1-7FFFF30778EC}" srcId="{484F4A7F-F655-4175-8023-5EB922151002}" destId="{9F759A23-04C8-4156-A640-6422026B1E86}" srcOrd="2" destOrd="0" parTransId="{D15F92D6-AA10-462E-A111-2EEFA2288E70}" sibTransId="{4B8BDF61-9239-4604-8D26-DD4CF8BDF6E7}"/>
    <dgm:cxn modelId="{3441324F-C2C9-4EEA-95AA-9C476880B381}" srcId="{484F4A7F-F655-4175-8023-5EB922151002}" destId="{04E80243-C2BB-450D-8957-69393E040C78}" srcOrd="1" destOrd="0" parTransId="{7610497F-4A2F-4590-B307-CBE17858B0EC}" sibTransId="{16C36B2C-EAFE-42CF-A2DA-8C147D4ED6A9}"/>
    <dgm:cxn modelId="{CE2CDF76-026A-42EA-A513-648DA639E4F4}" srcId="{C73796B5-22B9-4BDC-8568-926CB9275DDF}" destId="{41E30F46-57A1-4624-B7B2-426616AF998B}" srcOrd="0" destOrd="0" parTransId="{E47050AB-C72C-4B8E-BA79-D9BDF90F5DF9}" sibTransId="{DD10FB9A-855D-40E0-B029-72514C40608D}"/>
    <dgm:cxn modelId="{91E820C1-C66F-4760-BE75-183A28E9CC85}" type="presParOf" srcId="{F4CE8883-B236-4A89-A2FD-61CEDD1793B6}" destId="{DB41D655-E65E-46BC-B0CC-010D5558645E}" srcOrd="0" destOrd="0" presId="urn:microsoft.com/office/officeart/2005/8/layout/vList5"/>
    <dgm:cxn modelId="{4EB0B6F2-411C-496E-8667-5BEA84CA1073}" type="presParOf" srcId="{DB41D655-E65E-46BC-B0CC-010D5558645E}" destId="{017162E3-55DA-400B-A209-BC92CC5D295D}" srcOrd="0" destOrd="0" presId="urn:microsoft.com/office/officeart/2005/8/layout/vList5"/>
    <dgm:cxn modelId="{71B3FE38-CD5A-44F0-BCD0-AE069BEAD3A3}" type="presParOf" srcId="{DB41D655-E65E-46BC-B0CC-010D5558645E}" destId="{0BE15BC5-43D7-4702-A80F-0892164D1DA1}" srcOrd="1" destOrd="0" presId="urn:microsoft.com/office/officeart/2005/8/layout/vList5"/>
    <dgm:cxn modelId="{30114D26-1AB0-4390-AC61-8B8041C059AA}" type="presParOf" srcId="{F4CE8883-B236-4A89-A2FD-61CEDD1793B6}" destId="{164F2692-6F15-4E4C-ACEB-59E3C48A53C1}" srcOrd="1" destOrd="0" presId="urn:microsoft.com/office/officeart/2005/8/layout/vList5"/>
    <dgm:cxn modelId="{A9DB0783-6F0C-4A93-AB32-02D964F9357A}" type="presParOf" srcId="{F4CE8883-B236-4A89-A2FD-61CEDD1793B6}" destId="{68C971F6-A5CC-4E0F-BB47-A72643BA8F3C}" srcOrd="2" destOrd="0" presId="urn:microsoft.com/office/officeart/2005/8/layout/vList5"/>
    <dgm:cxn modelId="{228EEC06-9667-4571-ADA3-5A6F500624E5}" type="presParOf" srcId="{68C971F6-A5CC-4E0F-BB47-A72643BA8F3C}" destId="{2596899D-597E-4AEF-8932-227808180A00}" srcOrd="0" destOrd="0" presId="urn:microsoft.com/office/officeart/2005/8/layout/vList5"/>
    <dgm:cxn modelId="{0F7A716B-3A2F-4853-98FF-189CEBB4FEC2}" type="presParOf" srcId="{68C971F6-A5CC-4E0F-BB47-A72643BA8F3C}" destId="{E86CAA28-74C9-4574-801A-F79BEF1B3868}" srcOrd="1" destOrd="0" presId="urn:microsoft.com/office/officeart/2005/8/layout/vList5"/>
    <dgm:cxn modelId="{249C07B6-96AE-41B7-8DA6-87EAC813D0A6}" type="presParOf" srcId="{F4CE8883-B236-4A89-A2FD-61CEDD1793B6}" destId="{EC5A77D0-2D1F-49BC-AC60-55BDF20B6ADF}" srcOrd="3" destOrd="0" presId="urn:microsoft.com/office/officeart/2005/8/layout/vList5"/>
    <dgm:cxn modelId="{8F1C5323-CDD5-4283-9AB6-9BF9F22BB5FA}" type="presParOf" srcId="{F4CE8883-B236-4A89-A2FD-61CEDD1793B6}" destId="{62AE0D57-E764-4408-877C-9D1EB2F8CAB2}" srcOrd="4" destOrd="0" presId="urn:microsoft.com/office/officeart/2005/8/layout/vList5"/>
    <dgm:cxn modelId="{F94DB81A-8EC8-402F-93FB-6F87196B547F}" type="presParOf" srcId="{62AE0D57-E764-4408-877C-9D1EB2F8CAB2}" destId="{2B3C5D2D-624F-45A2-8012-A86C011951F3}" srcOrd="0" destOrd="0" presId="urn:microsoft.com/office/officeart/2005/8/layout/vList5"/>
    <dgm:cxn modelId="{A045E4BC-9254-4291-93F1-8DC619EBA9E6}" type="presParOf" srcId="{62AE0D57-E764-4408-877C-9D1EB2F8CAB2}" destId="{E275A1DE-FCFA-4705-8948-08D27EB8DD0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ECB0C6E-313E-46FE-A3E5-C96688027BB1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306D681-AC3F-4291-9B2D-7101CA0D88D1}">
      <dgm:prSet phldrT="[Text]" custT="1"/>
      <dgm:spPr>
        <a:solidFill>
          <a:schemeClr val="bg1">
            <a:lumMod val="50000"/>
            <a:lumOff val="5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6.</a:t>
          </a:r>
        </a:p>
        <a:p>
          <a:r>
            <a:rPr lang="cs-CZ" sz="2400" dirty="0" smtClean="0">
              <a:latin typeface="Calibri" panose="020F0502020204030204" pitchFamily="34" charset="0"/>
            </a:rPr>
            <a:t> JAZZOVÝM VĚKEM jsou nazývána</a:t>
          </a:r>
          <a:endParaRPr lang="cs-CZ" sz="2400" dirty="0">
            <a:latin typeface="Calibri" panose="020F0502020204030204" pitchFamily="34" charset="0"/>
          </a:endParaRPr>
        </a:p>
      </dgm:t>
    </dgm:pt>
    <dgm:pt modelId="{55AA3194-908A-4E6B-8BE9-4357BFE5C5B2}" type="parTrans" cxnId="{80B4802F-5FB1-4EFF-A162-959417451B05}">
      <dgm:prSet/>
      <dgm:spPr/>
      <dgm:t>
        <a:bodyPr/>
        <a:lstStyle/>
        <a:p>
          <a:endParaRPr lang="cs-CZ"/>
        </a:p>
      </dgm:t>
    </dgm:pt>
    <dgm:pt modelId="{C3436F84-3132-4A98-B9B6-AE3A5E447EA7}" type="sibTrans" cxnId="{80B4802F-5FB1-4EFF-A162-959417451B05}">
      <dgm:prSet/>
      <dgm:spPr/>
      <dgm:t>
        <a:bodyPr/>
        <a:lstStyle/>
        <a:p>
          <a:endParaRPr lang="cs-CZ"/>
        </a:p>
      </dgm:t>
    </dgm:pt>
    <dgm:pt modelId="{307E8CD3-9D98-4BEE-860C-724F9A1C454D}">
      <dgm:prSet custT="1"/>
      <dgm:spPr>
        <a:solidFill>
          <a:schemeClr val="bg1">
            <a:lumMod val="50000"/>
            <a:lumOff val="5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4. </a:t>
          </a:r>
        </a:p>
        <a:p>
          <a:r>
            <a:rPr lang="cs-CZ" sz="2400" dirty="0" smtClean="0">
              <a:latin typeface="Calibri" panose="020F0502020204030204" pitchFamily="34" charset="0"/>
            </a:rPr>
            <a:t>KOLÉBKOU jazzu, </a:t>
          </a:r>
        </a:p>
        <a:p>
          <a:r>
            <a:rPr lang="cs-CZ" sz="2400" dirty="0" smtClean="0">
              <a:latin typeface="Calibri" panose="020F0502020204030204" pitchFamily="34" charset="0"/>
            </a:rPr>
            <a:t>konkrétně zábavná čtvrť </a:t>
          </a:r>
          <a:r>
            <a:rPr lang="cs-CZ" sz="2400" dirty="0" err="1" smtClean="0">
              <a:latin typeface="Calibri" panose="020F0502020204030204" pitchFamily="34" charset="0"/>
            </a:rPr>
            <a:t>Storyville</a:t>
          </a:r>
          <a:r>
            <a:rPr lang="cs-CZ" sz="2400" dirty="0" smtClean="0">
              <a:latin typeface="Calibri" panose="020F0502020204030204" pitchFamily="34" charset="0"/>
            </a:rPr>
            <a:t>,</a:t>
          </a:r>
        </a:p>
        <a:p>
          <a:r>
            <a:rPr lang="cs-CZ" sz="2400" dirty="0" smtClean="0">
              <a:latin typeface="Calibri" panose="020F0502020204030204" pitchFamily="34" charset="0"/>
            </a:rPr>
            <a:t> je město </a:t>
          </a:r>
        </a:p>
      </dgm:t>
    </dgm:pt>
    <dgm:pt modelId="{8AA8822D-1B06-451D-A766-A577B6AD0A80}" type="parTrans" cxnId="{C899664A-CAF9-4835-A0E1-CAAD8F9E2AD0}">
      <dgm:prSet/>
      <dgm:spPr/>
      <dgm:t>
        <a:bodyPr/>
        <a:lstStyle/>
        <a:p>
          <a:endParaRPr lang="cs-CZ"/>
        </a:p>
      </dgm:t>
    </dgm:pt>
    <dgm:pt modelId="{1EF015D1-12D3-4223-9A1E-D8B1131BBB81}" type="sibTrans" cxnId="{C899664A-CAF9-4835-A0E1-CAAD8F9E2AD0}">
      <dgm:prSet/>
      <dgm:spPr/>
      <dgm:t>
        <a:bodyPr/>
        <a:lstStyle/>
        <a:p>
          <a:endParaRPr lang="cs-CZ"/>
        </a:p>
      </dgm:t>
    </dgm:pt>
    <dgm:pt modelId="{3471F95C-A6AA-4EB5-BEF8-EA3BC8BFEEE4}">
      <dgm:prSet phldrT="[Text]" custT="1"/>
      <dgm:spPr>
        <a:solidFill>
          <a:schemeClr val="bg1">
            <a:lumMod val="50000"/>
            <a:lumOff val="5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5. </a:t>
          </a:r>
        </a:p>
        <a:p>
          <a:r>
            <a:rPr lang="cs-CZ" sz="2400" dirty="0" smtClean="0">
              <a:latin typeface="Calibri" panose="020F0502020204030204" pitchFamily="34" charset="0"/>
            </a:rPr>
            <a:t>První jazzovou nahrávku natočil </a:t>
          </a:r>
        </a:p>
        <a:p>
          <a:r>
            <a:rPr lang="cs-CZ" sz="2400" dirty="0" smtClean="0">
              <a:latin typeface="Calibri" panose="020F0502020204030204" pitchFamily="34" charset="0"/>
            </a:rPr>
            <a:t>v roce 1917 s ORIGINAL DIXILEND JAZZ BANDEM kapelník</a:t>
          </a:r>
          <a:endParaRPr lang="cs-CZ" sz="2400" dirty="0">
            <a:latin typeface="Calibri" panose="020F0502020204030204" pitchFamily="34" charset="0"/>
          </a:endParaRPr>
        </a:p>
      </dgm:t>
    </dgm:pt>
    <dgm:pt modelId="{EE551496-A589-4EBD-96AE-60B3BE69C743}" type="parTrans" cxnId="{1F4A9FE2-A223-40FE-905E-D79631474E3D}">
      <dgm:prSet/>
      <dgm:spPr/>
      <dgm:t>
        <a:bodyPr/>
        <a:lstStyle/>
        <a:p>
          <a:endParaRPr lang="cs-CZ"/>
        </a:p>
      </dgm:t>
    </dgm:pt>
    <dgm:pt modelId="{770532F3-F520-4F9B-B13D-AAB99C42AE7D}" type="sibTrans" cxnId="{1F4A9FE2-A223-40FE-905E-D79631474E3D}">
      <dgm:prSet/>
      <dgm:spPr/>
      <dgm:t>
        <a:bodyPr/>
        <a:lstStyle/>
        <a:p>
          <a:endParaRPr lang="cs-CZ"/>
        </a:p>
      </dgm:t>
    </dgm:pt>
    <dgm:pt modelId="{6F039D84-5B4E-448E-8ACE-2A74ECC9A6EB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a) New York</a:t>
          </a:r>
          <a:endParaRPr lang="cs-CZ" sz="2400" dirty="0">
            <a:latin typeface="Calibri" panose="020F0502020204030204" pitchFamily="34" charset="0"/>
          </a:endParaRPr>
        </a:p>
      </dgm:t>
    </dgm:pt>
    <dgm:pt modelId="{BF27E52D-C2E7-46FA-B4F2-5EA38C044CC5}" type="parTrans" cxnId="{0267D905-35F6-440B-B022-CB83973625F3}">
      <dgm:prSet/>
      <dgm:spPr/>
      <dgm:t>
        <a:bodyPr/>
        <a:lstStyle/>
        <a:p>
          <a:endParaRPr lang="cs-CZ"/>
        </a:p>
      </dgm:t>
    </dgm:pt>
    <dgm:pt modelId="{64403ECD-2161-40C5-B617-EBC342797F35}" type="sibTrans" cxnId="{0267D905-35F6-440B-B022-CB83973625F3}">
      <dgm:prSet/>
      <dgm:spPr/>
      <dgm:t>
        <a:bodyPr/>
        <a:lstStyle/>
        <a:p>
          <a:endParaRPr lang="cs-CZ"/>
        </a:p>
      </dgm:t>
    </dgm:pt>
    <dgm:pt modelId="{1DCC5EAF-37CA-42B5-8A7D-A82E90ADFAB3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b) Chicago</a:t>
          </a:r>
          <a:endParaRPr lang="cs-CZ" sz="2400" dirty="0">
            <a:latin typeface="Calibri" panose="020F0502020204030204" pitchFamily="34" charset="0"/>
          </a:endParaRPr>
        </a:p>
      </dgm:t>
    </dgm:pt>
    <dgm:pt modelId="{D704C50E-2189-49AF-B2EB-82FB271201C7}" type="parTrans" cxnId="{095CB4CC-D62E-40F9-A02C-C2DF943D7206}">
      <dgm:prSet/>
      <dgm:spPr/>
      <dgm:t>
        <a:bodyPr/>
        <a:lstStyle/>
        <a:p>
          <a:endParaRPr lang="cs-CZ"/>
        </a:p>
      </dgm:t>
    </dgm:pt>
    <dgm:pt modelId="{78833713-878E-4B9B-97A9-00884C8D2C51}" type="sibTrans" cxnId="{095CB4CC-D62E-40F9-A02C-C2DF943D7206}">
      <dgm:prSet/>
      <dgm:spPr/>
      <dgm:t>
        <a:bodyPr/>
        <a:lstStyle/>
        <a:p>
          <a:endParaRPr lang="cs-CZ"/>
        </a:p>
      </dgm:t>
    </dgm:pt>
    <dgm:pt modelId="{0C706D19-4FD6-47BB-A6E7-D220C8A29EEB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c) New Orleans</a:t>
          </a:r>
          <a:endParaRPr lang="cs-CZ" sz="2400" dirty="0">
            <a:latin typeface="Calibri" panose="020F0502020204030204" pitchFamily="34" charset="0"/>
          </a:endParaRPr>
        </a:p>
      </dgm:t>
    </dgm:pt>
    <dgm:pt modelId="{306BC610-46A3-4227-9901-E8AB9DF81BE5}" type="parTrans" cxnId="{FCE636BF-303C-4C11-9B27-79DEB7DF6A1F}">
      <dgm:prSet/>
      <dgm:spPr/>
      <dgm:t>
        <a:bodyPr/>
        <a:lstStyle/>
        <a:p>
          <a:endParaRPr lang="cs-CZ"/>
        </a:p>
      </dgm:t>
    </dgm:pt>
    <dgm:pt modelId="{42EBEA30-3A42-4A4A-8FB8-9C7A7CA8FD18}" type="sibTrans" cxnId="{FCE636BF-303C-4C11-9B27-79DEB7DF6A1F}">
      <dgm:prSet/>
      <dgm:spPr/>
      <dgm:t>
        <a:bodyPr/>
        <a:lstStyle/>
        <a:p>
          <a:endParaRPr lang="cs-CZ"/>
        </a:p>
      </dgm:t>
    </dgm:pt>
    <dgm:pt modelId="{4935A591-14F9-41B0-AE9F-C2FEE57FB13D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endParaRPr lang="cs-CZ" sz="2400" dirty="0">
            <a:latin typeface="Calibri" panose="020F0502020204030204" pitchFamily="34" charset="0"/>
          </a:endParaRPr>
        </a:p>
      </dgm:t>
    </dgm:pt>
    <dgm:pt modelId="{33BF9744-C811-4352-A7AA-A40D1A955F65}" type="parTrans" cxnId="{A6842A46-9523-4AAE-9090-DC57ACA56E5E}">
      <dgm:prSet/>
      <dgm:spPr/>
      <dgm:t>
        <a:bodyPr/>
        <a:lstStyle/>
        <a:p>
          <a:endParaRPr lang="cs-CZ"/>
        </a:p>
      </dgm:t>
    </dgm:pt>
    <dgm:pt modelId="{6008328F-3D39-4641-8266-ECFF930635CF}" type="sibTrans" cxnId="{A6842A46-9523-4AAE-9090-DC57ACA56E5E}">
      <dgm:prSet/>
      <dgm:spPr/>
      <dgm:t>
        <a:bodyPr/>
        <a:lstStyle/>
        <a:p>
          <a:endParaRPr lang="cs-CZ"/>
        </a:p>
      </dgm:t>
    </dgm:pt>
    <dgm:pt modelId="{13431D8D-5A0E-4752-B921-7C0657B30210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a) </a:t>
          </a:r>
          <a:r>
            <a:rPr lang="cs-CZ" sz="2400" dirty="0" err="1" smtClean="0">
              <a:latin typeface="Calibri" panose="020F0502020204030204" pitchFamily="34" charset="0"/>
            </a:rPr>
            <a:t>Glenn</a:t>
          </a:r>
          <a:r>
            <a:rPr lang="cs-CZ" sz="2400" dirty="0" smtClean="0">
              <a:latin typeface="Calibri" panose="020F0502020204030204" pitchFamily="34" charset="0"/>
            </a:rPr>
            <a:t> Miler</a:t>
          </a:r>
          <a:endParaRPr lang="cs-CZ" sz="2400" dirty="0">
            <a:latin typeface="Calibri" panose="020F0502020204030204" pitchFamily="34" charset="0"/>
          </a:endParaRPr>
        </a:p>
      </dgm:t>
    </dgm:pt>
    <dgm:pt modelId="{190BAE41-81F6-401F-A6A5-960D03ACD2E4}" type="parTrans" cxnId="{01E34F7E-327A-4209-A81C-8D01D5AAE765}">
      <dgm:prSet/>
      <dgm:spPr/>
      <dgm:t>
        <a:bodyPr/>
        <a:lstStyle/>
        <a:p>
          <a:endParaRPr lang="cs-CZ"/>
        </a:p>
      </dgm:t>
    </dgm:pt>
    <dgm:pt modelId="{20A5AC96-17E6-4C6D-87EE-170D8C86D7C8}" type="sibTrans" cxnId="{01E34F7E-327A-4209-A81C-8D01D5AAE765}">
      <dgm:prSet/>
      <dgm:spPr/>
      <dgm:t>
        <a:bodyPr/>
        <a:lstStyle/>
        <a:p>
          <a:endParaRPr lang="cs-CZ"/>
        </a:p>
      </dgm:t>
    </dgm:pt>
    <dgm:pt modelId="{34E83563-E23D-4B5B-8BF1-DCE9656D8EE3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b) Nick La Rocca</a:t>
          </a:r>
          <a:endParaRPr lang="cs-CZ" sz="2400" dirty="0">
            <a:latin typeface="Calibri" panose="020F0502020204030204" pitchFamily="34" charset="0"/>
          </a:endParaRPr>
        </a:p>
      </dgm:t>
    </dgm:pt>
    <dgm:pt modelId="{D88332D5-51A4-4A52-A481-1DF9D35D3F26}" type="parTrans" cxnId="{B273F04D-8613-4201-902C-99148C3CAE25}">
      <dgm:prSet/>
      <dgm:spPr/>
      <dgm:t>
        <a:bodyPr/>
        <a:lstStyle/>
        <a:p>
          <a:endParaRPr lang="cs-CZ"/>
        </a:p>
      </dgm:t>
    </dgm:pt>
    <dgm:pt modelId="{F5894AAD-CDA6-48E4-B1E3-487D8B7A3C34}" type="sibTrans" cxnId="{B273F04D-8613-4201-902C-99148C3CAE25}">
      <dgm:prSet/>
      <dgm:spPr/>
      <dgm:t>
        <a:bodyPr/>
        <a:lstStyle/>
        <a:p>
          <a:endParaRPr lang="cs-CZ"/>
        </a:p>
      </dgm:t>
    </dgm:pt>
    <dgm:pt modelId="{088E43DA-1467-4DF3-8F0B-2EB9908A3610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c) Frank Sinatra</a:t>
          </a:r>
          <a:endParaRPr lang="cs-CZ" sz="2400" dirty="0">
            <a:latin typeface="Calibri" panose="020F0502020204030204" pitchFamily="34" charset="0"/>
          </a:endParaRPr>
        </a:p>
      </dgm:t>
    </dgm:pt>
    <dgm:pt modelId="{3535E704-DC2D-4DF3-B677-4104DB3B0FBF}" type="parTrans" cxnId="{785A2B55-8B5F-4F80-BCD3-2DC11ACDF119}">
      <dgm:prSet/>
      <dgm:spPr/>
      <dgm:t>
        <a:bodyPr/>
        <a:lstStyle/>
        <a:p>
          <a:endParaRPr lang="cs-CZ"/>
        </a:p>
      </dgm:t>
    </dgm:pt>
    <dgm:pt modelId="{B0A9E1F9-E6F3-4750-B047-7BADA9BB2A7F}" type="sibTrans" cxnId="{785A2B55-8B5F-4F80-BCD3-2DC11ACDF119}">
      <dgm:prSet/>
      <dgm:spPr/>
      <dgm:t>
        <a:bodyPr/>
        <a:lstStyle/>
        <a:p>
          <a:endParaRPr lang="cs-CZ"/>
        </a:p>
      </dgm:t>
    </dgm:pt>
    <dgm:pt modelId="{C0B56C43-895A-45DF-99A6-CC168C02522E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endParaRPr lang="cs-CZ" sz="2400" dirty="0">
            <a:latin typeface="Calibri" panose="020F0502020204030204" pitchFamily="34" charset="0"/>
          </a:endParaRPr>
        </a:p>
      </dgm:t>
    </dgm:pt>
    <dgm:pt modelId="{E341926D-9E65-4144-8C2D-E44CF0885360}" type="parTrans" cxnId="{3B9B36D7-A222-4C84-9C4E-81F695FC7D0B}">
      <dgm:prSet/>
      <dgm:spPr/>
      <dgm:t>
        <a:bodyPr/>
        <a:lstStyle/>
        <a:p>
          <a:endParaRPr lang="cs-CZ"/>
        </a:p>
      </dgm:t>
    </dgm:pt>
    <dgm:pt modelId="{DB85497B-46DE-44A1-A23B-083C6A48D511}" type="sibTrans" cxnId="{3B9B36D7-A222-4C84-9C4E-81F695FC7D0B}">
      <dgm:prSet/>
      <dgm:spPr/>
      <dgm:t>
        <a:bodyPr/>
        <a:lstStyle/>
        <a:p>
          <a:endParaRPr lang="cs-CZ"/>
        </a:p>
      </dgm:t>
    </dgm:pt>
    <dgm:pt modelId="{9F70F925-19B9-4E4E-9657-C07DCCEDF105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endParaRPr lang="cs-CZ" sz="2400" dirty="0">
            <a:latin typeface="Calibri" panose="020F0502020204030204" pitchFamily="34" charset="0"/>
          </a:endParaRPr>
        </a:p>
      </dgm:t>
    </dgm:pt>
    <dgm:pt modelId="{55BA47E4-9CA9-428D-B91B-8FCA81244BE5}" type="parTrans" cxnId="{FBAA9449-E88D-40C4-9F5E-ECD23705D28A}">
      <dgm:prSet/>
      <dgm:spPr/>
      <dgm:t>
        <a:bodyPr/>
        <a:lstStyle/>
        <a:p>
          <a:endParaRPr lang="cs-CZ"/>
        </a:p>
      </dgm:t>
    </dgm:pt>
    <dgm:pt modelId="{DDCD5E34-2742-40DC-A095-4249FE4D0FE8}" type="sibTrans" cxnId="{FBAA9449-E88D-40C4-9F5E-ECD23705D28A}">
      <dgm:prSet/>
      <dgm:spPr/>
      <dgm:t>
        <a:bodyPr/>
        <a:lstStyle/>
        <a:p>
          <a:endParaRPr lang="cs-CZ"/>
        </a:p>
      </dgm:t>
    </dgm:pt>
    <dgm:pt modelId="{02F9C903-C97D-4959-A9E7-96238C5691FC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a) 20. léta</a:t>
          </a:r>
          <a:endParaRPr lang="cs-CZ" sz="2400" dirty="0">
            <a:latin typeface="Calibri" panose="020F0502020204030204" pitchFamily="34" charset="0"/>
          </a:endParaRPr>
        </a:p>
      </dgm:t>
    </dgm:pt>
    <dgm:pt modelId="{3882D5D3-0DAA-4B4A-893B-7452A700B47A}" type="parTrans" cxnId="{D0FB2868-E9E5-41D4-8106-82FF3098DC8E}">
      <dgm:prSet/>
      <dgm:spPr/>
      <dgm:t>
        <a:bodyPr/>
        <a:lstStyle/>
        <a:p>
          <a:endParaRPr lang="cs-CZ"/>
        </a:p>
      </dgm:t>
    </dgm:pt>
    <dgm:pt modelId="{048293FB-C4A2-42DD-A162-DE7E4ACBED16}" type="sibTrans" cxnId="{D0FB2868-E9E5-41D4-8106-82FF3098DC8E}">
      <dgm:prSet/>
      <dgm:spPr/>
      <dgm:t>
        <a:bodyPr/>
        <a:lstStyle/>
        <a:p>
          <a:endParaRPr lang="cs-CZ"/>
        </a:p>
      </dgm:t>
    </dgm:pt>
    <dgm:pt modelId="{A7C47E2F-5D40-4038-9CB4-95283408AED4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b) 30.léta</a:t>
          </a:r>
          <a:endParaRPr lang="cs-CZ" sz="2400" dirty="0">
            <a:latin typeface="Calibri" panose="020F0502020204030204" pitchFamily="34" charset="0"/>
          </a:endParaRPr>
        </a:p>
      </dgm:t>
    </dgm:pt>
    <dgm:pt modelId="{D3473A5A-8A4E-4A81-A340-B7371757A0ED}" type="parTrans" cxnId="{8EBE3401-D3B4-4BD3-B8C9-8357265EDBC4}">
      <dgm:prSet/>
      <dgm:spPr/>
      <dgm:t>
        <a:bodyPr/>
        <a:lstStyle/>
        <a:p>
          <a:endParaRPr lang="cs-CZ"/>
        </a:p>
      </dgm:t>
    </dgm:pt>
    <dgm:pt modelId="{C7E19884-EF50-4FF9-A8B8-62461AE030FB}" type="sibTrans" cxnId="{8EBE3401-D3B4-4BD3-B8C9-8357265EDBC4}">
      <dgm:prSet/>
      <dgm:spPr/>
      <dgm:t>
        <a:bodyPr/>
        <a:lstStyle/>
        <a:p>
          <a:endParaRPr lang="cs-CZ"/>
        </a:p>
      </dgm:t>
    </dgm:pt>
    <dgm:pt modelId="{D92C77CD-6EB4-47CD-A3FC-D6650D3350F8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c) 40. léta</a:t>
          </a:r>
          <a:endParaRPr lang="cs-CZ" sz="2400" dirty="0">
            <a:latin typeface="Calibri" panose="020F0502020204030204" pitchFamily="34" charset="0"/>
          </a:endParaRPr>
        </a:p>
      </dgm:t>
    </dgm:pt>
    <dgm:pt modelId="{161C0FF6-A1AB-49FF-94A9-41D6093648FC}" type="parTrans" cxnId="{9B969B3B-9B62-4FC8-8117-7412D67F4AA6}">
      <dgm:prSet/>
      <dgm:spPr/>
      <dgm:t>
        <a:bodyPr/>
        <a:lstStyle/>
        <a:p>
          <a:endParaRPr lang="cs-CZ"/>
        </a:p>
      </dgm:t>
    </dgm:pt>
    <dgm:pt modelId="{B59B99E3-10EB-4AE2-A32F-9CE688689204}" type="sibTrans" cxnId="{9B969B3B-9B62-4FC8-8117-7412D67F4AA6}">
      <dgm:prSet/>
      <dgm:spPr/>
      <dgm:t>
        <a:bodyPr/>
        <a:lstStyle/>
        <a:p>
          <a:endParaRPr lang="cs-CZ"/>
        </a:p>
      </dgm:t>
    </dgm:pt>
    <dgm:pt modelId="{CB0C7C11-38E9-4477-A127-D5BCD7B305F8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endParaRPr lang="cs-CZ" sz="2400" dirty="0">
            <a:latin typeface="Calibri" panose="020F0502020204030204" pitchFamily="34" charset="0"/>
          </a:endParaRPr>
        </a:p>
      </dgm:t>
    </dgm:pt>
    <dgm:pt modelId="{A7DDA7D0-F67F-4DD2-93F8-00B84C384E07}" type="parTrans" cxnId="{FDB734C8-92C4-48BE-8C0B-8636F2490842}">
      <dgm:prSet/>
      <dgm:spPr/>
      <dgm:t>
        <a:bodyPr/>
        <a:lstStyle/>
        <a:p>
          <a:endParaRPr lang="cs-CZ"/>
        </a:p>
      </dgm:t>
    </dgm:pt>
    <dgm:pt modelId="{2A4354AE-BBBC-48D1-B303-52F05F08E6EA}" type="sibTrans" cxnId="{FDB734C8-92C4-48BE-8C0B-8636F2490842}">
      <dgm:prSet/>
      <dgm:spPr/>
      <dgm:t>
        <a:bodyPr/>
        <a:lstStyle/>
        <a:p>
          <a:endParaRPr lang="cs-CZ"/>
        </a:p>
      </dgm:t>
    </dgm:pt>
    <dgm:pt modelId="{6DB4ACB5-A499-4219-B7D9-927DE9A15D5D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endParaRPr lang="cs-CZ" sz="2400" dirty="0">
            <a:latin typeface="Calibri" panose="020F0502020204030204" pitchFamily="34" charset="0"/>
          </a:endParaRPr>
        </a:p>
      </dgm:t>
    </dgm:pt>
    <dgm:pt modelId="{8F942A66-B2F1-4E6F-A044-860F3E8B1DDE}" type="parTrans" cxnId="{53EEE56B-16CE-485E-8D8C-825401CB51B0}">
      <dgm:prSet/>
      <dgm:spPr/>
      <dgm:t>
        <a:bodyPr/>
        <a:lstStyle/>
        <a:p>
          <a:endParaRPr lang="cs-CZ"/>
        </a:p>
      </dgm:t>
    </dgm:pt>
    <dgm:pt modelId="{EE3B2174-140B-4B1F-BB2B-F31DBFCA4120}" type="sibTrans" cxnId="{53EEE56B-16CE-485E-8D8C-825401CB51B0}">
      <dgm:prSet/>
      <dgm:spPr/>
      <dgm:t>
        <a:bodyPr/>
        <a:lstStyle/>
        <a:p>
          <a:endParaRPr lang="cs-CZ"/>
        </a:p>
      </dgm:t>
    </dgm:pt>
    <dgm:pt modelId="{D4846B53-F9C5-4A85-91B5-424870F180E0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endParaRPr lang="cs-CZ" sz="2400" dirty="0">
            <a:latin typeface="Calibri" panose="020F0502020204030204" pitchFamily="34" charset="0"/>
          </a:endParaRPr>
        </a:p>
      </dgm:t>
    </dgm:pt>
    <dgm:pt modelId="{093C6D6B-FE8E-4081-9E6F-70DC75DBE412}" type="parTrans" cxnId="{6923DD52-C727-48B8-BCAB-5706E89BAD43}">
      <dgm:prSet/>
      <dgm:spPr/>
      <dgm:t>
        <a:bodyPr/>
        <a:lstStyle/>
        <a:p>
          <a:endParaRPr lang="cs-CZ"/>
        </a:p>
      </dgm:t>
    </dgm:pt>
    <dgm:pt modelId="{0A1CBA69-A024-4AD5-95E7-2F400EA094AB}" type="sibTrans" cxnId="{6923DD52-C727-48B8-BCAB-5706E89BAD43}">
      <dgm:prSet/>
      <dgm:spPr/>
      <dgm:t>
        <a:bodyPr/>
        <a:lstStyle/>
        <a:p>
          <a:endParaRPr lang="cs-CZ"/>
        </a:p>
      </dgm:t>
    </dgm:pt>
    <dgm:pt modelId="{A9EF715F-D80A-4C75-A9DC-33D6971E51FE}" type="pres">
      <dgm:prSet presAssocID="{CECB0C6E-313E-46FE-A3E5-C96688027BB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F8C7389-DAE0-45AB-9C3D-EE7CD377A741}" type="pres">
      <dgm:prSet presAssocID="{307E8CD3-9D98-4BEE-860C-724F9A1C454D}" presName="linNode" presStyleCnt="0"/>
      <dgm:spPr/>
    </dgm:pt>
    <dgm:pt modelId="{E5AA99B2-6717-4827-BE7F-B456CB132520}" type="pres">
      <dgm:prSet presAssocID="{307E8CD3-9D98-4BEE-860C-724F9A1C454D}" presName="parentText" presStyleLbl="node1" presStyleIdx="0" presStyleCnt="3" custScaleY="8803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E99F91-8671-4C0A-B731-3DDE1C5CF3DC}" type="pres">
      <dgm:prSet presAssocID="{307E8CD3-9D98-4BEE-860C-724F9A1C454D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61CC88-7E19-4315-9F18-ED8480A11316}" type="pres">
      <dgm:prSet presAssocID="{1EF015D1-12D3-4223-9A1E-D8B1131BBB81}" presName="sp" presStyleCnt="0"/>
      <dgm:spPr/>
    </dgm:pt>
    <dgm:pt modelId="{6405DBB0-13D2-4933-9500-A650D5CEA656}" type="pres">
      <dgm:prSet presAssocID="{3471F95C-A6AA-4EB5-BEF8-EA3BC8BFEEE4}" presName="linNode" presStyleCnt="0"/>
      <dgm:spPr/>
    </dgm:pt>
    <dgm:pt modelId="{7287E377-5FDF-4D96-9BE7-71196A10FB20}" type="pres">
      <dgm:prSet presAssocID="{3471F95C-A6AA-4EB5-BEF8-EA3BC8BFEEE4}" presName="parentText" presStyleLbl="node1" presStyleIdx="1" presStyleCnt="3" custScaleX="199806" custScaleY="6513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1489BF-CCF3-4EFC-AC0B-6325ED3D90F2}" type="pres">
      <dgm:prSet presAssocID="{3471F95C-A6AA-4EB5-BEF8-EA3BC8BFEEE4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4C843B-6217-408F-9CBA-812656C79287}" type="pres">
      <dgm:prSet presAssocID="{770532F3-F520-4F9B-B13D-AAB99C42AE7D}" presName="sp" presStyleCnt="0"/>
      <dgm:spPr/>
    </dgm:pt>
    <dgm:pt modelId="{1E217708-831D-44AC-8764-073AB5BA3DE1}" type="pres">
      <dgm:prSet presAssocID="{A306D681-AC3F-4291-9B2D-7101CA0D88D1}" presName="linNode" presStyleCnt="0"/>
      <dgm:spPr/>
    </dgm:pt>
    <dgm:pt modelId="{EB03BD2B-306E-4BDA-83FB-43498B888ECD}" type="pres">
      <dgm:prSet presAssocID="{A306D681-AC3F-4291-9B2D-7101CA0D88D1}" presName="parentText" presStyleLbl="node1" presStyleIdx="2" presStyleCnt="3" custScaleY="4365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F587F9-01E5-47FF-B206-306BC5FAAC31}" type="pres">
      <dgm:prSet presAssocID="{A306D681-AC3F-4291-9B2D-7101CA0D88D1}" presName="descendantText" presStyleLbl="alignAccFollowNode1" presStyleIdx="2" presStyleCnt="3" custScaleY="63447" custLinFactNeighborX="0" custLinFactNeighborY="-41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BE3401-D3B4-4BD3-B8C9-8357265EDBC4}" srcId="{A306D681-AC3F-4291-9B2D-7101CA0D88D1}" destId="{A7C47E2F-5D40-4038-9CB4-95283408AED4}" srcOrd="2" destOrd="0" parTransId="{D3473A5A-8A4E-4A81-A340-B7371757A0ED}" sibTransId="{C7E19884-EF50-4FF9-A8B8-62461AE030FB}"/>
    <dgm:cxn modelId="{0E4A1027-79F5-4370-8552-0CF927CBE3B9}" type="presOf" srcId="{3471F95C-A6AA-4EB5-BEF8-EA3BC8BFEEE4}" destId="{7287E377-5FDF-4D96-9BE7-71196A10FB20}" srcOrd="0" destOrd="0" presId="urn:microsoft.com/office/officeart/2005/8/layout/vList5"/>
    <dgm:cxn modelId="{70518E51-C05A-4511-8F48-009214238EBD}" type="presOf" srcId="{9F70F925-19B9-4E4E-9657-C07DCCEDF105}" destId="{1C1489BF-CCF3-4EFC-AC0B-6325ED3D90F2}" srcOrd="0" destOrd="5" presId="urn:microsoft.com/office/officeart/2005/8/layout/vList5"/>
    <dgm:cxn modelId="{0267D905-35F6-440B-B022-CB83973625F3}" srcId="{307E8CD3-9D98-4BEE-860C-724F9A1C454D}" destId="{6F039D84-5B4E-448E-8ACE-2A74ECC9A6EB}" srcOrd="0" destOrd="0" parTransId="{BF27E52D-C2E7-46FA-B4F2-5EA38C044CC5}" sibTransId="{64403ECD-2161-40C5-B617-EBC342797F35}"/>
    <dgm:cxn modelId="{752AE28C-8F9B-4845-B93E-283217769D26}" type="presOf" srcId="{088E43DA-1467-4DF3-8F0B-2EB9908A3610}" destId="{1C1489BF-CCF3-4EFC-AC0B-6325ED3D90F2}" srcOrd="0" destOrd="3" presId="urn:microsoft.com/office/officeart/2005/8/layout/vList5"/>
    <dgm:cxn modelId="{53EEE56B-16CE-485E-8D8C-825401CB51B0}" srcId="{3471F95C-A6AA-4EB5-BEF8-EA3BC8BFEEE4}" destId="{6DB4ACB5-A499-4219-B7D9-927DE9A15D5D}" srcOrd="0" destOrd="0" parTransId="{8F942A66-B2F1-4E6F-A044-860F3E8B1DDE}" sibTransId="{EE3B2174-140B-4B1F-BB2B-F31DBFCA4120}"/>
    <dgm:cxn modelId="{69B834AC-227C-4A06-B7C9-FEAC217896AA}" type="presOf" srcId="{34E83563-E23D-4B5B-8BF1-DCE9656D8EE3}" destId="{1C1489BF-CCF3-4EFC-AC0B-6325ED3D90F2}" srcOrd="0" destOrd="2" presId="urn:microsoft.com/office/officeart/2005/8/layout/vList5"/>
    <dgm:cxn modelId="{7FE9D02F-2C1A-4F27-8363-2C6EB8E487D0}" type="presOf" srcId="{CB0C7C11-38E9-4477-A127-D5BCD7B305F8}" destId="{7DF587F9-01E5-47FF-B206-306BC5FAAC31}" srcOrd="0" destOrd="4" presId="urn:microsoft.com/office/officeart/2005/8/layout/vList5"/>
    <dgm:cxn modelId="{7CE46B67-CECA-42FD-85D0-65DC0FF1A668}" type="presOf" srcId="{4935A591-14F9-41B0-AE9F-C2FEE57FB13D}" destId="{0BE99F91-8671-4C0A-B731-3DDE1C5CF3DC}" srcOrd="0" destOrd="3" presId="urn:microsoft.com/office/officeart/2005/8/layout/vList5"/>
    <dgm:cxn modelId="{FCE636BF-303C-4C11-9B27-79DEB7DF6A1F}" srcId="{307E8CD3-9D98-4BEE-860C-724F9A1C454D}" destId="{0C706D19-4FD6-47BB-A6E7-D220C8A29EEB}" srcOrd="2" destOrd="0" parTransId="{306BC610-46A3-4227-9901-E8AB9DF81BE5}" sibTransId="{42EBEA30-3A42-4A4A-8FB8-9C7A7CA8FD18}"/>
    <dgm:cxn modelId="{F967CC46-9533-417A-A9A7-6FCEA9CD5D60}" type="presOf" srcId="{C0B56C43-895A-45DF-99A6-CC168C02522E}" destId="{1C1489BF-CCF3-4EFC-AC0B-6325ED3D90F2}" srcOrd="0" destOrd="4" presId="urn:microsoft.com/office/officeart/2005/8/layout/vList5"/>
    <dgm:cxn modelId="{785A2B55-8B5F-4F80-BCD3-2DC11ACDF119}" srcId="{3471F95C-A6AA-4EB5-BEF8-EA3BC8BFEEE4}" destId="{088E43DA-1467-4DF3-8F0B-2EB9908A3610}" srcOrd="3" destOrd="0" parTransId="{3535E704-DC2D-4DF3-B677-4104DB3B0FBF}" sibTransId="{B0A9E1F9-E6F3-4750-B047-7BADA9BB2A7F}"/>
    <dgm:cxn modelId="{EFF3A4D3-20A8-457D-B74E-E4CD4EDD407F}" type="presOf" srcId="{1DCC5EAF-37CA-42B5-8A7D-A82E90ADFAB3}" destId="{0BE99F91-8671-4C0A-B731-3DDE1C5CF3DC}" srcOrd="0" destOrd="1" presId="urn:microsoft.com/office/officeart/2005/8/layout/vList5"/>
    <dgm:cxn modelId="{D0FB2868-E9E5-41D4-8106-82FF3098DC8E}" srcId="{A306D681-AC3F-4291-9B2D-7101CA0D88D1}" destId="{02F9C903-C97D-4959-A9E7-96238C5691FC}" srcOrd="1" destOrd="0" parTransId="{3882D5D3-0DAA-4B4A-893B-7452A700B47A}" sibTransId="{048293FB-C4A2-42DD-A162-DE7E4ACBED16}"/>
    <dgm:cxn modelId="{9B969B3B-9B62-4FC8-8117-7412D67F4AA6}" srcId="{A306D681-AC3F-4291-9B2D-7101CA0D88D1}" destId="{D92C77CD-6EB4-47CD-A3FC-D6650D3350F8}" srcOrd="3" destOrd="0" parTransId="{161C0FF6-A1AB-49FF-94A9-41D6093648FC}" sibTransId="{B59B99E3-10EB-4AE2-A32F-9CE688689204}"/>
    <dgm:cxn modelId="{80B4802F-5FB1-4EFF-A162-959417451B05}" srcId="{CECB0C6E-313E-46FE-A3E5-C96688027BB1}" destId="{A306D681-AC3F-4291-9B2D-7101CA0D88D1}" srcOrd="2" destOrd="0" parTransId="{55AA3194-908A-4E6B-8BE9-4357BFE5C5B2}" sibTransId="{C3436F84-3132-4A98-B9B6-AE3A5E447EA7}"/>
    <dgm:cxn modelId="{610B7351-D3F7-4731-825E-87E713FC64CA}" type="presOf" srcId="{6DB4ACB5-A499-4219-B7D9-927DE9A15D5D}" destId="{1C1489BF-CCF3-4EFC-AC0B-6325ED3D90F2}" srcOrd="0" destOrd="0" presId="urn:microsoft.com/office/officeart/2005/8/layout/vList5"/>
    <dgm:cxn modelId="{B8F90BCC-2858-4355-8EDF-97873412DF5C}" type="presOf" srcId="{13431D8D-5A0E-4752-B921-7C0657B30210}" destId="{1C1489BF-CCF3-4EFC-AC0B-6325ED3D90F2}" srcOrd="0" destOrd="1" presId="urn:microsoft.com/office/officeart/2005/8/layout/vList5"/>
    <dgm:cxn modelId="{01E34F7E-327A-4209-A81C-8D01D5AAE765}" srcId="{3471F95C-A6AA-4EB5-BEF8-EA3BC8BFEEE4}" destId="{13431D8D-5A0E-4752-B921-7C0657B30210}" srcOrd="1" destOrd="0" parTransId="{190BAE41-81F6-401F-A6A5-960D03ACD2E4}" sibTransId="{20A5AC96-17E6-4C6D-87EE-170D8C86D7C8}"/>
    <dgm:cxn modelId="{742BE85B-0385-4E59-B7E7-99799E789157}" type="presOf" srcId="{D4846B53-F9C5-4A85-91B5-424870F180E0}" destId="{7DF587F9-01E5-47FF-B206-306BC5FAAC31}" srcOrd="0" destOrd="0" presId="urn:microsoft.com/office/officeart/2005/8/layout/vList5"/>
    <dgm:cxn modelId="{29FB1BC7-1DF7-4321-B2C8-D5838002A903}" type="presOf" srcId="{A7C47E2F-5D40-4038-9CB4-95283408AED4}" destId="{7DF587F9-01E5-47FF-B206-306BC5FAAC31}" srcOrd="0" destOrd="2" presId="urn:microsoft.com/office/officeart/2005/8/layout/vList5"/>
    <dgm:cxn modelId="{095CB4CC-D62E-40F9-A02C-C2DF943D7206}" srcId="{307E8CD3-9D98-4BEE-860C-724F9A1C454D}" destId="{1DCC5EAF-37CA-42B5-8A7D-A82E90ADFAB3}" srcOrd="1" destOrd="0" parTransId="{D704C50E-2189-49AF-B2EB-82FB271201C7}" sibTransId="{78833713-878E-4B9B-97A9-00884C8D2C51}"/>
    <dgm:cxn modelId="{20447185-3127-4928-8A1A-BD7598800C63}" type="presOf" srcId="{D92C77CD-6EB4-47CD-A3FC-D6650D3350F8}" destId="{7DF587F9-01E5-47FF-B206-306BC5FAAC31}" srcOrd="0" destOrd="3" presId="urn:microsoft.com/office/officeart/2005/8/layout/vList5"/>
    <dgm:cxn modelId="{A8493665-A2CD-45BE-9C18-1AA65D4E3841}" type="presOf" srcId="{0C706D19-4FD6-47BB-A6E7-D220C8A29EEB}" destId="{0BE99F91-8671-4C0A-B731-3DDE1C5CF3DC}" srcOrd="0" destOrd="2" presId="urn:microsoft.com/office/officeart/2005/8/layout/vList5"/>
    <dgm:cxn modelId="{D0263E9B-32D8-4810-ACC3-2E80D30618FC}" type="presOf" srcId="{307E8CD3-9D98-4BEE-860C-724F9A1C454D}" destId="{E5AA99B2-6717-4827-BE7F-B456CB132520}" srcOrd="0" destOrd="0" presId="urn:microsoft.com/office/officeart/2005/8/layout/vList5"/>
    <dgm:cxn modelId="{37B6F8F3-8B39-4FB7-A29F-3C9B51FFF2AA}" type="presOf" srcId="{CECB0C6E-313E-46FE-A3E5-C96688027BB1}" destId="{A9EF715F-D80A-4C75-A9DC-33D6971E51FE}" srcOrd="0" destOrd="0" presId="urn:microsoft.com/office/officeart/2005/8/layout/vList5"/>
    <dgm:cxn modelId="{C899664A-CAF9-4835-A0E1-CAAD8F9E2AD0}" srcId="{CECB0C6E-313E-46FE-A3E5-C96688027BB1}" destId="{307E8CD3-9D98-4BEE-860C-724F9A1C454D}" srcOrd="0" destOrd="0" parTransId="{8AA8822D-1B06-451D-A766-A577B6AD0A80}" sibTransId="{1EF015D1-12D3-4223-9A1E-D8B1131BBB81}"/>
    <dgm:cxn modelId="{D048FF6B-C2C2-468B-9BA3-D908779A6CD9}" type="presOf" srcId="{6F039D84-5B4E-448E-8ACE-2A74ECC9A6EB}" destId="{0BE99F91-8671-4C0A-B731-3DDE1C5CF3DC}" srcOrd="0" destOrd="0" presId="urn:microsoft.com/office/officeart/2005/8/layout/vList5"/>
    <dgm:cxn modelId="{FDB734C8-92C4-48BE-8C0B-8636F2490842}" srcId="{A306D681-AC3F-4291-9B2D-7101CA0D88D1}" destId="{CB0C7C11-38E9-4477-A127-D5BCD7B305F8}" srcOrd="4" destOrd="0" parTransId="{A7DDA7D0-F67F-4DD2-93F8-00B84C384E07}" sibTransId="{2A4354AE-BBBC-48D1-B303-52F05F08E6EA}"/>
    <dgm:cxn modelId="{3B9B36D7-A222-4C84-9C4E-81F695FC7D0B}" srcId="{3471F95C-A6AA-4EB5-BEF8-EA3BC8BFEEE4}" destId="{C0B56C43-895A-45DF-99A6-CC168C02522E}" srcOrd="4" destOrd="0" parTransId="{E341926D-9E65-4144-8C2D-E44CF0885360}" sibTransId="{DB85497B-46DE-44A1-A23B-083C6A48D511}"/>
    <dgm:cxn modelId="{79B3BEF0-D9B6-4E0D-9F8A-4133FF24717B}" type="presOf" srcId="{A306D681-AC3F-4291-9B2D-7101CA0D88D1}" destId="{EB03BD2B-306E-4BDA-83FB-43498B888ECD}" srcOrd="0" destOrd="0" presId="urn:microsoft.com/office/officeart/2005/8/layout/vList5"/>
    <dgm:cxn modelId="{1F4A9FE2-A223-40FE-905E-D79631474E3D}" srcId="{CECB0C6E-313E-46FE-A3E5-C96688027BB1}" destId="{3471F95C-A6AA-4EB5-BEF8-EA3BC8BFEEE4}" srcOrd="1" destOrd="0" parTransId="{EE551496-A589-4EBD-96AE-60B3BE69C743}" sibTransId="{770532F3-F520-4F9B-B13D-AAB99C42AE7D}"/>
    <dgm:cxn modelId="{A6842A46-9523-4AAE-9090-DC57ACA56E5E}" srcId="{307E8CD3-9D98-4BEE-860C-724F9A1C454D}" destId="{4935A591-14F9-41B0-AE9F-C2FEE57FB13D}" srcOrd="3" destOrd="0" parTransId="{33BF9744-C811-4352-A7AA-A40D1A955F65}" sibTransId="{6008328F-3D39-4641-8266-ECFF930635CF}"/>
    <dgm:cxn modelId="{FBAA9449-E88D-40C4-9F5E-ECD23705D28A}" srcId="{3471F95C-A6AA-4EB5-BEF8-EA3BC8BFEEE4}" destId="{9F70F925-19B9-4E4E-9657-C07DCCEDF105}" srcOrd="5" destOrd="0" parTransId="{55BA47E4-9CA9-428D-B91B-8FCA81244BE5}" sibTransId="{DDCD5E34-2742-40DC-A095-4249FE4D0FE8}"/>
    <dgm:cxn modelId="{6923DD52-C727-48B8-BCAB-5706E89BAD43}" srcId="{A306D681-AC3F-4291-9B2D-7101CA0D88D1}" destId="{D4846B53-F9C5-4A85-91B5-424870F180E0}" srcOrd="0" destOrd="0" parTransId="{093C6D6B-FE8E-4081-9E6F-70DC75DBE412}" sibTransId="{0A1CBA69-A024-4AD5-95E7-2F400EA094AB}"/>
    <dgm:cxn modelId="{B273F04D-8613-4201-902C-99148C3CAE25}" srcId="{3471F95C-A6AA-4EB5-BEF8-EA3BC8BFEEE4}" destId="{34E83563-E23D-4B5B-8BF1-DCE9656D8EE3}" srcOrd="2" destOrd="0" parTransId="{D88332D5-51A4-4A52-A481-1DF9D35D3F26}" sibTransId="{F5894AAD-CDA6-48E4-B1E3-487D8B7A3C34}"/>
    <dgm:cxn modelId="{ED4CE045-2B9A-42BF-ADD6-30537EF60178}" type="presOf" srcId="{02F9C903-C97D-4959-A9E7-96238C5691FC}" destId="{7DF587F9-01E5-47FF-B206-306BC5FAAC31}" srcOrd="0" destOrd="1" presId="urn:microsoft.com/office/officeart/2005/8/layout/vList5"/>
    <dgm:cxn modelId="{2001DEFD-2533-4C75-9987-6D5558EC87BE}" type="presParOf" srcId="{A9EF715F-D80A-4C75-A9DC-33D6971E51FE}" destId="{AF8C7389-DAE0-45AB-9C3D-EE7CD377A741}" srcOrd="0" destOrd="0" presId="urn:microsoft.com/office/officeart/2005/8/layout/vList5"/>
    <dgm:cxn modelId="{BCBAD0F2-A7D9-4781-B183-CB71E9877F9A}" type="presParOf" srcId="{AF8C7389-DAE0-45AB-9C3D-EE7CD377A741}" destId="{E5AA99B2-6717-4827-BE7F-B456CB132520}" srcOrd="0" destOrd="0" presId="urn:microsoft.com/office/officeart/2005/8/layout/vList5"/>
    <dgm:cxn modelId="{4B254757-88FA-46DD-8BD2-E9B23FA4B97E}" type="presParOf" srcId="{AF8C7389-DAE0-45AB-9C3D-EE7CD377A741}" destId="{0BE99F91-8671-4C0A-B731-3DDE1C5CF3DC}" srcOrd="1" destOrd="0" presId="urn:microsoft.com/office/officeart/2005/8/layout/vList5"/>
    <dgm:cxn modelId="{02B84E5E-E313-44D3-B01E-90E781CC9F6F}" type="presParOf" srcId="{A9EF715F-D80A-4C75-A9DC-33D6971E51FE}" destId="{BB61CC88-7E19-4315-9F18-ED8480A11316}" srcOrd="1" destOrd="0" presId="urn:microsoft.com/office/officeart/2005/8/layout/vList5"/>
    <dgm:cxn modelId="{37330CF8-D3AB-4E9C-8C89-7972C91624FB}" type="presParOf" srcId="{A9EF715F-D80A-4C75-A9DC-33D6971E51FE}" destId="{6405DBB0-13D2-4933-9500-A650D5CEA656}" srcOrd="2" destOrd="0" presId="urn:microsoft.com/office/officeart/2005/8/layout/vList5"/>
    <dgm:cxn modelId="{718A57C3-345D-4B99-9C97-02565CA7C12E}" type="presParOf" srcId="{6405DBB0-13D2-4933-9500-A650D5CEA656}" destId="{7287E377-5FDF-4D96-9BE7-71196A10FB20}" srcOrd="0" destOrd="0" presId="urn:microsoft.com/office/officeart/2005/8/layout/vList5"/>
    <dgm:cxn modelId="{1C8AFC77-1A87-48E6-B389-59541FD7583C}" type="presParOf" srcId="{6405DBB0-13D2-4933-9500-A650D5CEA656}" destId="{1C1489BF-CCF3-4EFC-AC0B-6325ED3D90F2}" srcOrd="1" destOrd="0" presId="urn:microsoft.com/office/officeart/2005/8/layout/vList5"/>
    <dgm:cxn modelId="{BA2D1480-42EF-4E80-8577-5F31F42E4DC8}" type="presParOf" srcId="{A9EF715F-D80A-4C75-A9DC-33D6971E51FE}" destId="{794C843B-6217-408F-9CBA-812656C79287}" srcOrd="3" destOrd="0" presId="urn:microsoft.com/office/officeart/2005/8/layout/vList5"/>
    <dgm:cxn modelId="{24AC9A44-5ECD-4776-9C01-B72A763F6B3F}" type="presParOf" srcId="{A9EF715F-D80A-4C75-A9DC-33D6971E51FE}" destId="{1E217708-831D-44AC-8764-073AB5BA3DE1}" srcOrd="4" destOrd="0" presId="urn:microsoft.com/office/officeart/2005/8/layout/vList5"/>
    <dgm:cxn modelId="{6C0BA5BF-6CF4-4507-9296-2E25196D58E0}" type="presParOf" srcId="{1E217708-831D-44AC-8764-073AB5BA3DE1}" destId="{EB03BD2B-306E-4BDA-83FB-43498B888ECD}" srcOrd="0" destOrd="0" presId="urn:microsoft.com/office/officeart/2005/8/layout/vList5"/>
    <dgm:cxn modelId="{6EFE3713-1D72-4193-8FA5-F11F16CE8791}" type="presParOf" srcId="{1E217708-831D-44AC-8764-073AB5BA3DE1}" destId="{7DF587F9-01E5-47FF-B206-306BC5FAAC3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4BAE23C-F507-4B48-B8F7-A0F1B081615A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B323A08-E6B8-447B-B2B1-32B35349206A}">
      <dgm:prSet phldrT="[Text]" custT="1"/>
      <dgm:spPr>
        <a:solidFill>
          <a:schemeClr val="bg1">
            <a:lumMod val="50000"/>
            <a:lumOff val="50000"/>
          </a:schemeClr>
        </a:solidFill>
      </dgm:spPr>
      <dgm:t>
        <a:bodyPr/>
        <a:lstStyle/>
        <a:p>
          <a:endParaRPr lang="cs-CZ" sz="2400" dirty="0" smtClean="0">
            <a:latin typeface="Calibri" panose="020F0502020204030204" pitchFamily="34" charset="0"/>
          </a:endParaRPr>
        </a:p>
        <a:p>
          <a:r>
            <a:rPr lang="cs-CZ" sz="2400" dirty="0" smtClean="0">
              <a:latin typeface="Calibri" panose="020F0502020204030204" pitchFamily="34" charset="0"/>
            </a:rPr>
            <a:t>7.</a:t>
          </a:r>
        </a:p>
        <a:p>
          <a:r>
            <a:rPr lang="cs-CZ" sz="2400" dirty="0" smtClean="0">
              <a:latin typeface="Calibri" panose="020F0502020204030204" pitchFamily="34" charset="0"/>
            </a:rPr>
            <a:t>RHAPSODY IN BLUE George </a:t>
          </a:r>
          <a:r>
            <a:rPr lang="cs-CZ" sz="2400" dirty="0" err="1" smtClean="0">
              <a:latin typeface="Calibri" panose="020F0502020204030204" pitchFamily="34" charset="0"/>
            </a:rPr>
            <a:t>Gershwina</a:t>
          </a:r>
          <a:r>
            <a:rPr lang="cs-CZ" sz="2400" dirty="0" smtClean="0">
              <a:latin typeface="Calibri" panose="020F0502020204030204" pitchFamily="34" charset="0"/>
            </a:rPr>
            <a:t> hrál </a:t>
          </a:r>
        </a:p>
        <a:p>
          <a:r>
            <a:rPr lang="cs-CZ" sz="2400" dirty="0" smtClean="0">
              <a:latin typeface="Calibri" panose="020F0502020204030204" pitchFamily="34" charset="0"/>
            </a:rPr>
            <a:t>v premiéře v roce 1924 orchestr,</a:t>
          </a:r>
        </a:p>
        <a:p>
          <a:r>
            <a:rPr lang="cs-CZ" sz="2400" dirty="0" smtClean="0">
              <a:latin typeface="Calibri" panose="020F0502020204030204" pitchFamily="34" charset="0"/>
            </a:rPr>
            <a:t> jehož dirigentem byl</a:t>
          </a:r>
        </a:p>
        <a:p>
          <a:endParaRPr lang="cs-CZ" sz="2400" dirty="0" smtClean="0">
            <a:latin typeface="Calibri" panose="020F0502020204030204" pitchFamily="34" charset="0"/>
          </a:endParaRPr>
        </a:p>
        <a:p>
          <a:endParaRPr lang="cs-CZ" sz="2400" dirty="0">
            <a:latin typeface="Calibri" panose="020F0502020204030204" pitchFamily="34" charset="0"/>
          </a:endParaRPr>
        </a:p>
      </dgm:t>
    </dgm:pt>
    <dgm:pt modelId="{B7157E12-898B-4772-8191-74ACB0F46D6D}" type="parTrans" cxnId="{EA16EDB1-F881-4557-A23A-91E54C8BFBEC}">
      <dgm:prSet/>
      <dgm:spPr/>
      <dgm:t>
        <a:bodyPr/>
        <a:lstStyle/>
        <a:p>
          <a:endParaRPr lang="cs-CZ"/>
        </a:p>
      </dgm:t>
    </dgm:pt>
    <dgm:pt modelId="{1447C979-1630-4B13-9C77-5C58BDE55847}" type="sibTrans" cxnId="{EA16EDB1-F881-4557-A23A-91E54C8BFBEC}">
      <dgm:prSet/>
      <dgm:spPr/>
      <dgm:t>
        <a:bodyPr/>
        <a:lstStyle/>
        <a:p>
          <a:endParaRPr lang="cs-CZ"/>
        </a:p>
      </dgm:t>
    </dgm:pt>
    <dgm:pt modelId="{CBF10E85-1375-401A-B6B8-845227B0C149}">
      <dgm:prSet custT="1"/>
      <dgm:spPr>
        <a:solidFill>
          <a:schemeClr val="bg1">
            <a:lumMod val="50000"/>
            <a:lumOff val="5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8.</a:t>
          </a:r>
        </a:p>
        <a:p>
          <a:r>
            <a:rPr lang="cs-CZ" sz="2400" dirty="0" smtClean="0">
              <a:latin typeface="Calibri" panose="020F0502020204030204" pitchFamily="34" charset="0"/>
            </a:rPr>
            <a:t>SWING </a:t>
          </a:r>
        </a:p>
        <a:p>
          <a:r>
            <a:rPr lang="cs-CZ" sz="2400" dirty="0" smtClean="0">
              <a:latin typeface="Calibri" panose="020F0502020204030204" pitchFamily="34" charset="0"/>
            </a:rPr>
            <a:t>je</a:t>
          </a:r>
        </a:p>
      </dgm:t>
    </dgm:pt>
    <dgm:pt modelId="{697EBFA1-3388-49CB-A8E4-A94D7D2054F9}" type="parTrans" cxnId="{170D800A-65BD-4192-8169-85D1C6B83E38}">
      <dgm:prSet/>
      <dgm:spPr/>
      <dgm:t>
        <a:bodyPr/>
        <a:lstStyle/>
        <a:p>
          <a:endParaRPr lang="cs-CZ"/>
        </a:p>
      </dgm:t>
    </dgm:pt>
    <dgm:pt modelId="{BA57BA6F-7051-4221-A86B-4F34AD537807}" type="sibTrans" cxnId="{170D800A-65BD-4192-8169-85D1C6B83E38}">
      <dgm:prSet/>
      <dgm:spPr/>
      <dgm:t>
        <a:bodyPr/>
        <a:lstStyle/>
        <a:p>
          <a:endParaRPr lang="cs-CZ"/>
        </a:p>
      </dgm:t>
    </dgm:pt>
    <dgm:pt modelId="{C5AE51A3-B668-4BED-8CF9-826F226652E4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endParaRPr lang="cs-CZ" sz="2400" dirty="0">
            <a:latin typeface="Calibri" panose="020F0502020204030204" pitchFamily="34" charset="0"/>
          </a:endParaRPr>
        </a:p>
      </dgm:t>
    </dgm:pt>
    <dgm:pt modelId="{6767E65F-B90D-4739-84E0-38AEB7E5E4F0}" type="parTrans" cxnId="{7AA98BD0-A3AA-499D-BE7D-E64B15AFC0D7}">
      <dgm:prSet/>
      <dgm:spPr/>
      <dgm:t>
        <a:bodyPr/>
        <a:lstStyle/>
        <a:p>
          <a:endParaRPr lang="cs-CZ"/>
        </a:p>
      </dgm:t>
    </dgm:pt>
    <dgm:pt modelId="{3876EB22-00E4-4442-8907-9B59A2AFB353}" type="sibTrans" cxnId="{7AA98BD0-A3AA-499D-BE7D-E64B15AFC0D7}">
      <dgm:prSet/>
      <dgm:spPr/>
      <dgm:t>
        <a:bodyPr/>
        <a:lstStyle/>
        <a:p>
          <a:endParaRPr lang="cs-CZ"/>
        </a:p>
      </dgm:t>
    </dgm:pt>
    <dgm:pt modelId="{CE30A834-E195-42DB-8FF8-3A356B2059F4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endParaRPr lang="cs-CZ" sz="2400" dirty="0">
            <a:latin typeface="Calibri" panose="020F0502020204030204" pitchFamily="34" charset="0"/>
          </a:endParaRPr>
        </a:p>
      </dgm:t>
    </dgm:pt>
    <dgm:pt modelId="{73384024-215B-488C-9078-347716603EFC}" type="parTrans" cxnId="{1263B3A7-BDCB-4B84-94EC-E23B6BF27E4C}">
      <dgm:prSet/>
      <dgm:spPr/>
      <dgm:t>
        <a:bodyPr/>
        <a:lstStyle/>
        <a:p>
          <a:endParaRPr lang="cs-CZ"/>
        </a:p>
      </dgm:t>
    </dgm:pt>
    <dgm:pt modelId="{9D1660C5-07BA-40D6-AE18-90708730782B}" type="sibTrans" cxnId="{1263B3A7-BDCB-4B84-94EC-E23B6BF27E4C}">
      <dgm:prSet/>
      <dgm:spPr/>
      <dgm:t>
        <a:bodyPr/>
        <a:lstStyle/>
        <a:p>
          <a:endParaRPr lang="cs-CZ"/>
        </a:p>
      </dgm:t>
    </dgm:pt>
    <dgm:pt modelId="{7513577F-0B34-4E92-B0D7-33A9D4CCAE6C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pPr>
            <a:lnSpc>
              <a:spcPct val="100000"/>
            </a:lnSpc>
          </a:pPr>
          <a:r>
            <a:rPr lang="cs-CZ" sz="2400" dirty="0" smtClean="0">
              <a:latin typeface="Calibri" panose="020F0502020204030204" pitchFamily="34" charset="0"/>
            </a:rPr>
            <a:t>a) označení pro lidovou i uměleckou bělošskou americkou hudbu, vycházející z písňových tradic evropských přistěhovalců </a:t>
          </a:r>
          <a:endParaRPr lang="cs-CZ" sz="2400" dirty="0">
            <a:latin typeface="Calibri" panose="020F0502020204030204" pitchFamily="34" charset="0"/>
          </a:endParaRPr>
        </a:p>
      </dgm:t>
    </dgm:pt>
    <dgm:pt modelId="{B9D1A80D-7F4D-4144-BA20-8C48FB9B423A}" type="parTrans" cxnId="{591BAC3A-DCBD-43B7-AE1C-DE562983617B}">
      <dgm:prSet/>
      <dgm:spPr/>
      <dgm:t>
        <a:bodyPr/>
        <a:lstStyle/>
        <a:p>
          <a:endParaRPr lang="cs-CZ"/>
        </a:p>
      </dgm:t>
    </dgm:pt>
    <dgm:pt modelId="{80F26CB5-E02D-4B36-AFD1-9F5D625630B8}" type="sibTrans" cxnId="{591BAC3A-DCBD-43B7-AE1C-DE562983617B}">
      <dgm:prSet/>
      <dgm:spPr/>
      <dgm:t>
        <a:bodyPr/>
        <a:lstStyle/>
        <a:p>
          <a:endParaRPr lang="cs-CZ"/>
        </a:p>
      </dgm:t>
    </dgm:pt>
    <dgm:pt modelId="{8206334C-EF6E-4AB8-92EB-1267C6AA9221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pPr>
            <a:lnSpc>
              <a:spcPct val="100000"/>
            </a:lnSpc>
          </a:pPr>
          <a:r>
            <a:rPr lang="cs-CZ" sz="2400" dirty="0" smtClean="0">
              <a:latin typeface="Calibri" panose="020F0502020204030204" pitchFamily="34" charset="0"/>
            </a:rPr>
            <a:t>b) termín pro jazzový sloh ve znamení velkých orchestrů – big bandů, hrajících k tanci</a:t>
          </a:r>
          <a:endParaRPr lang="cs-CZ" sz="2400" dirty="0">
            <a:latin typeface="Calibri" panose="020F0502020204030204" pitchFamily="34" charset="0"/>
          </a:endParaRPr>
        </a:p>
      </dgm:t>
    </dgm:pt>
    <dgm:pt modelId="{F7D45A1C-D3C3-4BA4-9149-B72A5925D7BE}" type="parTrans" cxnId="{641BD339-63AE-4106-AB78-704061AFD6CF}">
      <dgm:prSet/>
      <dgm:spPr/>
      <dgm:t>
        <a:bodyPr/>
        <a:lstStyle/>
        <a:p>
          <a:endParaRPr lang="cs-CZ"/>
        </a:p>
      </dgm:t>
    </dgm:pt>
    <dgm:pt modelId="{1C47D345-C57E-4DCA-98D7-C6EB5A834809}" type="sibTrans" cxnId="{641BD339-63AE-4106-AB78-704061AFD6CF}">
      <dgm:prSet/>
      <dgm:spPr/>
      <dgm:t>
        <a:bodyPr/>
        <a:lstStyle/>
        <a:p>
          <a:endParaRPr lang="cs-CZ"/>
        </a:p>
      </dgm:t>
    </dgm:pt>
    <dgm:pt modelId="{6D5C0BAB-4999-443A-BDDB-AF64C94C7E89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pPr>
            <a:lnSpc>
              <a:spcPct val="100000"/>
            </a:lnSpc>
          </a:pPr>
          <a:r>
            <a:rPr lang="cs-CZ" sz="2400" dirty="0" smtClean="0">
              <a:latin typeface="Calibri" panose="020F0502020204030204" pitchFamily="34" charset="0"/>
            </a:rPr>
            <a:t>c) módní tanec, jehož charakteristickým znakem byla rotace</a:t>
          </a:r>
          <a:endParaRPr lang="cs-CZ" sz="2400" dirty="0">
            <a:latin typeface="Calibri" panose="020F0502020204030204" pitchFamily="34" charset="0"/>
          </a:endParaRPr>
        </a:p>
      </dgm:t>
    </dgm:pt>
    <dgm:pt modelId="{D263995B-6F1B-4A7E-B8EF-3EBCF13AA3BA}" type="parTrans" cxnId="{249B69F0-C990-4174-A56C-35BAFD1EA6D2}">
      <dgm:prSet/>
      <dgm:spPr/>
      <dgm:t>
        <a:bodyPr/>
        <a:lstStyle/>
        <a:p>
          <a:endParaRPr lang="cs-CZ"/>
        </a:p>
      </dgm:t>
    </dgm:pt>
    <dgm:pt modelId="{547F8F1F-CCFE-4A42-9D24-39F3B58A27FA}" type="sibTrans" cxnId="{249B69F0-C990-4174-A56C-35BAFD1EA6D2}">
      <dgm:prSet/>
      <dgm:spPr/>
      <dgm:t>
        <a:bodyPr/>
        <a:lstStyle/>
        <a:p>
          <a:endParaRPr lang="cs-CZ"/>
        </a:p>
      </dgm:t>
    </dgm:pt>
    <dgm:pt modelId="{F9442283-EC7C-4D94-9715-933DE2D50C80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c) Duke Ellington</a:t>
          </a:r>
          <a:endParaRPr lang="cs-CZ" sz="2400" dirty="0">
            <a:latin typeface="Calibri" panose="020F0502020204030204" pitchFamily="34" charset="0"/>
          </a:endParaRPr>
        </a:p>
      </dgm:t>
    </dgm:pt>
    <dgm:pt modelId="{A756B1A4-5140-44D4-96B6-FB9875BF22B5}" type="sibTrans" cxnId="{F60B901A-55EF-4651-90F5-913F495CE525}">
      <dgm:prSet/>
      <dgm:spPr/>
      <dgm:t>
        <a:bodyPr/>
        <a:lstStyle/>
        <a:p>
          <a:endParaRPr lang="cs-CZ"/>
        </a:p>
      </dgm:t>
    </dgm:pt>
    <dgm:pt modelId="{C2C66C0D-969F-423A-9522-6E624FBAF515}" type="parTrans" cxnId="{F60B901A-55EF-4651-90F5-913F495CE525}">
      <dgm:prSet/>
      <dgm:spPr/>
      <dgm:t>
        <a:bodyPr/>
        <a:lstStyle/>
        <a:p>
          <a:endParaRPr lang="cs-CZ"/>
        </a:p>
      </dgm:t>
    </dgm:pt>
    <dgm:pt modelId="{E6CA798E-1BA3-4ACF-A73F-DC25CC691624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b) Glenn Miller</a:t>
          </a:r>
          <a:endParaRPr lang="cs-CZ" sz="2400" dirty="0">
            <a:latin typeface="Calibri" panose="020F0502020204030204" pitchFamily="34" charset="0"/>
          </a:endParaRPr>
        </a:p>
      </dgm:t>
    </dgm:pt>
    <dgm:pt modelId="{58CDE155-2EC3-4B79-B1A3-23FBEF8E4FEC}" type="sibTrans" cxnId="{FE2EADC1-EC08-4151-8556-2DD670FE3534}">
      <dgm:prSet/>
      <dgm:spPr/>
      <dgm:t>
        <a:bodyPr/>
        <a:lstStyle/>
        <a:p>
          <a:endParaRPr lang="cs-CZ"/>
        </a:p>
      </dgm:t>
    </dgm:pt>
    <dgm:pt modelId="{E182AC1E-9585-4652-95DE-9EBAC84D75F1}" type="parTrans" cxnId="{FE2EADC1-EC08-4151-8556-2DD670FE3534}">
      <dgm:prSet/>
      <dgm:spPr/>
      <dgm:t>
        <a:bodyPr/>
        <a:lstStyle/>
        <a:p>
          <a:endParaRPr lang="cs-CZ"/>
        </a:p>
      </dgm:t>
    </dgm:pt>
    <dgm:pt modelId="{F8C7B071-8998-4BB2-AA4F-EDF33DD9423C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a) Paul </a:t>
          </a:r>
          <a:r>
            <a:rPr lang="cs-CZ" sz="2400" dirty="0" err="1" smtClean="0">
              <a:latin typeface="Calibri" panose="020F0502020204030204" pitchFamily="34" charset="0"/>
            </a:rPr>
            <a:t>Whiteman</a:t>
          </a:r>
          <a:r>
            <a:rPr lang="cs-CZ" sz="2400" dirty="0" smtClean="0">
              <a:latin typeface="Calibri" panose="020F0502020204030204" pitchFamily="34" charset="0"/>
            </a:rPr>
            <a:t> </a:t>
          </a:r>
          <a:endParaRPr lang="cs-CZ" sz="2400" dirty="0">
            <a:latin typeface="Calibri" panose="020F0502020204030204" pitchFamily="34" charset="0"/>
          </a:endParaRPr>
        </a:p>
      </dgm:t>
    </dgm:pt>
    <dgm:pt modelId="{2B292EEA-D54D-4AB2-B201-013FAFF5686D}" type="sibTrans" cxnId="{1A0E7F01-AA8F-45FE-9532-98AD8D9E9F29}">
      <dgm:prSet/>
      <dgm:spPr/>
      <dgm:t>
        <a:bodyPr/>
        <a:lstStyle/>
        <a:p>
          <a:endParaRPr lang="cs-CZ"/>
        </a:p>
      </dgm:t>
    </dgm:pt>
    <dgm:pt modelId="{D4DF7C44-0B11-45A8-8DCC-7F0E0EEE7D8D}" type="parTrans" cxnId="{1A0E7F01-AA8F-45FE-9532-98AD8D9E9F29}">
      <dgm:prSet/>
      <dgm:spPr/>
      <dgm:t>
        <a:bodyPr/>
        <a:lstStyle/>
        <a:p>
          <a:endParaRPr lang="cs-CZ"/>
        </a:p>
      </dgm:t>
    </dgm:pt>
    <dgm:pt modelId="{A7110042-FE19-49D0-A747-4C8908A33BEC}" type="pres">
      <dgm:prSet presAssocID="{84BAE23C-F507-4B48-B8F7-A0F1B081615A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1275F10-2473-4063-8275-706848D2C5BE}" type="pres">
      <dgm:prSet presAssocID="{9B323A08-E6B8-447B-B2B1-32B35349206A}" presName="linNode" presStyleCnt="0"/>
      <dgm:spPr/>
    </dgm:pt>
    <dgm:pt modelId="{D42824FB-261A-4976-AAC9-C36DC43CD6AF}" type="pres">
      <dgm:prSet presAssocID="{9B323A08-E6B8-447B-B2B1-32B35349206A}" presName="parentText" presStyleLbl="node1" presStyleIdx="0" presStyleCnt="2" custScaleX="182915" custScaleY="7490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54A5FE-ED0A-4836-B5C2-000329023DB7}" type="pres">
      <dgm:prSet presAssocID="{9B323A08-E6B8-447B-B2B1-32B35349206A}" presName="descendantText" presStyleLbl="alignAccFollowNode1" presStyleIdx="0" presStyleCnt="2" custScaleX="55039" custScaleY="764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D85D5E-A9DE-4792-918F-593FF6E5CE17}" type="pres">
      <dgm:prSet presAssocID="{1447C979-1630-4B13-9C77-5C58BDE55847}" presName="sp" presStyleCnt="0"/>
      <dgm:spPr/>
    </dgm:pt>
    <dgm:pt modelId="{28D638BD-531D-4142-8DA3-EF8ADE497A5E}" type="pres">
      <dgm:prSet presAssocID="{CBF10E85-1375-401A-B6B8-845227B0C149}" presName="linNode" presStyleCnt="0"/>
      <dgm:spPr/>
    </dgm:pt>
    <dgm:pt modelId="{0F2DDBD0-1257-496D-9051-0A3CE422644A}" type="pres">
      <dgm:prSet presAssocID="{CBF10E85-1375-401A-B6B8-845227B0C149}" presName="parentText" presStyleLbl="node1" presStyleIdx="1" presStyleCnt="2" custScaleX="46581" custScaleY="92108" custLinFactNeighborX="45" custLinFactNeighborY="-93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6C5508-BE98-41EF-85A3-37B98FC450EB}" type="pres">
      <dgm:prSet presAssocID="{CBF10E85-1375-401A-B6B8-845227B0C149}" presName="descendantText" presStyleLbl="alignAccFollowNode1" presStyleIdx="1" presStyleCnt="2" custScaleX="169158" custScaleY="14750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DEF1A0-1CAB-4829-B528-11AF03AB3A21}" type="presOf" srcId="{F9442283-EC7C-4D94-9715-933DE2D50C80}" destId="{0C54A5FE-ED0A-4836-B5C2-000329023DB7}" srcOrd="0" destOrd="3" presId="urn:microsoft.com/office/officeart/2005/8/layout/vList5"/>
    <dgm:cxn modelId="{4085289F-BFDC-46FA-B29F-E80039ED5C36}" type="presOf" srcId="{F8C7B071-8998-4BB2-AA4F-EDF33DD9423C}" destId="{0C54A5FE-ED0A-4836-B5C2-000329023DB7}" srcOrd="0" destOrd="1" presId="urn:microsoft.com/office/officeart/2005/8/layout/vList5"/>
    <dgm:cxn modelId="{AEF791B2-46C4-4F66-96B4-BCBCA9A5373B}" type="presOf" srcId="{7513577F-0B34-4E92-B0D7-33A9D4CCAE6C}" destId="{1A6C5508-BE98-41EF-85A3-37B98FC450EB}" srcOrd="0" destOrd="0" presId="urn:microsoft.com/office/officeart/2005/8/layout/vList5"/>
    <dgm:cxn modelId="{EA16EDB1-F881-4557-A23A-91E54C8BFBEC}" srcId="{84BAE23C-F507-4B48-B8F7-A0F1B081615A}" destId="{9B323A08-E6B8-447B-B2B1-32B35349206A}" srcOrd="0" destOrd="0" parTransId="{B7157E12-898B-4772-8191-74ACB0F46D6D}" sibTransId="{1447C979-1630-4B13-9C77-5C58BDE55847}"/>
    <dgm:cxn modelId="{170D800A-65BD-4192-8169-85D1C6B83E38}" srcId="{84BAE23C-F507-4B48-B8F7-A0F1B081615A}" destId="{CBF10E85-1375-401A-B6B8-845227B0C149}" srcOrd="1" destOrd="0" parTransId="{697EBFA1-3388-49CB-A8E4-A94D7D2054F9}" sibTransId="{BA57BA6F-7051-4221-A86B-4F34AD537807}"/>
    <dgm:cxn modelId="{DB9B83E9-E1A2-4B98-8804-D337095EFF3B}" type="presOf" srcId="{8206334C-EF6E-4AB8-92EB-1267C6AA9221}" destId="{1A6C5508-BE98-41EF-85A3-37B98FC450EB}" srcOrd="0" destOrd="1" presId="urn:microsoft.com/office/officeart/2005/8/layout/vList5"/>
    <dgm:cxn modelId="{E5ACC9D9-BCF7-4B6D-8042-B5ABB5C5AD57}" type="presOf" srcId="{9B323A08-E6B8-447B-B2B1-32B35349206A}" destId="{D42824FB-261A-4976-AAC9-C36DC43CD6AF}" srcOrd="0" destOrd="0" presId="urn:microsoft.com/office/officeart/2005/8/layout/vList5"/>
    <dgm:cxn modelId="{7A5439EE-EA9F-4DF9-B01B-178D01D90F73}" type="presOf" srcId="{C5AE51A3-B668-4BED-8CF9-826F226652E4}" destId="{0C54A5FE-ED0A-4836-B5C2-000329023DB7}" srcOrd="0" destOrd="4" presId="urn:microsoft.com/office/officeart/2005/8/layout/vList5"/>
    <dgm:cxn modelId="{BB13D4D4-424E-4994-92F0-AFC2048F4B02}" type="presOf" srcId="{E6CA798E-1BA3-4ACF-A73F-DC25CC691624}" destId="{0C54A5FE-ED0A-4836-B5C2-000329023DB7}" srcOrd="0" destOrd="2" presId="urn:microsoft.com/office/officeart/2005/8/layout/vList5"/>
    <dgm:cxn modelId="{FE2EADC1-EC08-4151-8556-2DD670FE3534}" srcId="{9B323A08-E6B8-447B-B2B1-32B35349206A}" destId="{E6CA798E-1BA3-4ACF-A73F-DC25CC691624}" srcOrd="2" destOrd="0" parTransId="{E182AC1E-9585-4652-95DE-9EBAC84D75F1}" sibTransId="{58CDE155-2EC3-4B79-B1A3-23FBEF8E4FEC}"/>
    <dgm:cxn modelId="{1263B3A7-BDCB-4B84-94EC-E23B6BF27E4C}" srcId="{9B323A08-E6B8-447B-B2B1-32B35349206A}" destId="{CE30A834-E195-42DB-8FF8-3A356B2059F4}" srcOrd="0" destOrd="0" parTransId="{73384024-215B-488C-9078-347716603EFC}" sibTransId="{9D1660C5-07BA-40D6-AE18-90708730782B}"/>
    <dgm:cxn modelId="{1A0E7F01-AA8F-45FE-9532-98AD8D9E9F29}" srcId="{9B323A08-E6B8-447B-B2B1-32B35349206A}" destId="{F8C7B071-8998-4BB2-AA4F-EDF33DD9423C}" srcOrd="1" destOrd="0" parTransId="{D4DF7C44-0B11-45A8-8DCC-7F0E0EEE7D8D}" sibTransId="{2B292EEA-D54D-4AB2-B201-013FAFF5686D}"/>
    <dgm:cxn modelId="{A43EAF64-9D50-4C34-AA69-FE44B9D011A5}" type="presOf" srcId="{6D5C0BAB-4999-443A-BDDB-AF64C94C7E89}" destId="{1A6C5508-BE98-41EF-85A3-37B98FC450EB}" srcOrd="0" destOrd="2" presId="urn:microsoft.com/office/officeart/2005/8/layout/vList5"/>
    <dgm:cxn modelId="{249B69F0-C990-4174-A56C-35BAFD1EA6D2}" srcId="{CBF10E85-1375-401A-B6B8-845227B0C149}" destId="{6D5C0BAB-4999-443A-BDDB-AF64C94C7E89}" srcOrd="2" destOrd="0" parTransId="{D263995B-6F1B-4A7E-B8EF-3EBCF13AA3BA}" sibTransId="{547F8F1F-CCFE-4A42-9D24-39F3B58A27FA}"/>
    <dgm:cxn modelId="{5CE090AC-F754-4076-9E96-E29C5A89F463}" type="presOf" srcId="{CBF10E85-1375-401A-B6B8-845227B0C149}" destId="{0F2DDBD0-1257-496D-9051-0A3CE422644A}" srcOrd="0" destOrd="0" presId="urn:microsoft.com/office/officeart/2005/8/layout/vList5"/>
    <dgm:cxn modelId="{F60B901A-55EF-4651-90F5-913F495CE525}" srcId="{9B323A08-E6B8-447B-B2B1-32B35349206A}" destId="{F9442283-EC7C-4D94-9715-933DE2D50C80}" srcOrd="3" destOrd="0" parTransId="{C2C66C0D-969F-423A-9522-6E624FBAF515}" sibTransId="{A756B1A4-5140-44D4-96B6-FB9875BF22B5}"/>
    <dgm:cxn modelId="{641BD339-63AE-4106-AB78-704061AFD6CF}" srcId="{CBF10E85-1375-401A-B6B8-845227B0C149}" destId="{8206334C-EF6E-4AB8-92EB-1267C6AA9221}" srcOrd="1" destOrd="0" parTransId="{F7D45A1C-D3C3-4BA4-9149-B72A5925D7BE}" sibTransId="{1C47D345-C57E-4DCA-98D7-C6EB5A834809}"/>
    <dgm:cxn modelId="{7AA98BD0-A3AA-499D-BE7D-E64B15AFC0D7}" srcId="{9B323A08-E6B8-447B-B2B1-32B35349206A}" destId="{C5AE51A3-B668-4BED-8CF9-826F226652E4}" srcOrd="4" destOrd="0" parTransId="{6767E65F-B90D-4739-84E0-38AEB7E5E4F0}" sibTransId="{3876EB22-00E4-4442-8907-9B59A2AFB353}"/>
    <dgm:cxn modelId="{E13F5756-63E8-45AA-9197-E438FFBB527A}" type="presOf" srcId="{84BAE23C-F507-4B48-B8F7-A0F1B081615A}" destId="{A7110042-FE19-49D0-A747-4C8908A33BEC}" srcOrd="0" destOrd="0" presId="urn:microsoft.com/office/officeart/2005/8/layout/vList5"/>
    <dgm:cxn modelId="{591BAC3A-DCBD-43B7-AE1C-DE562983617B}" srcId="{CBF10E85-1375-401A-B6B8-845227B0C149}" destId="{7513577F-0B34-4E92-B0D7-33A9D4CCAE6C}" srcOrd="0" destOrd="0" parTransId="{B9D1A80D-7F4D-4144-BA20-8C48FB9B423A}" sibTransId="{80F26CB5-E02D-4B36-AFD1-9F5D625630B8}"/>
    <dgm:cxn modelId="{298B429E-674B-4BB1-AE46-A6B9D1F294C2}" type="presOf" srcId="{CE30A834-E195-42DB-8FF8-3A356B2059F4}" destId="{0C54A5FE-ED0A-4836-B5C2-000329023DB7}" srcOrd="0" destOrd="0" presId="urn:microsoft.com/office/officeart/2005/8/layout/vList5"/>
    <dgm:cxn modelId="{564BC695-0361-4EDD-82A0-B88667F8B131}" type="presParOf" srcId="{A7110042-FE19-49D0-A747-4C8908A33BEC}" destId="{F1275F10-2473-4063-8275-706848D2C5BE}" srcOrd="0" destOrd="0" presId="urn:microsoft.com/office/officeart/2005/8/layout/vList5"/>
    <dgm:cxn modelId="{3BAE40A2-E9B2-419A-88C0-0AF469266B6F}" type="presParOf" srcId="{F1275F10-2473-4063-8275-706848D2C5BE}" destId="{D42824FB-261A-4976-AAC9-C36DC43CD6AF}" srcOrd="0" destOrd="0" presId="urn:microsoft.com/office/officeart/2005/8/layout/vList5"/>
    <dgm:cxn modelId="{15C4F3E3-425E-4DFE-980E-FB1732BC3861}" type="presParOf" srcId="{F1275F10-2473-4063-8275-706848D2C5BE}" destId="{0C54A5FE-ED0A-4836-B5C2-000329023DB7}" srcOrd="1" destOrd="0" presId="urn:microsoft.com/office/officeart/2005/8/layout/vList5"/>
    <dgm:cxn modelId="{30FA1567-5CFA-47A7-97C1-DCA7A33BF6C2}" type="presParOf" srcId="{A7110042-FE19-49D0-A747-4C8908A33BEC}" destId="{EFD85D5E-A9DE-4792-918F-593FF6E5CE17}" srcOrd="1" destOrd="0" presId="urn:microsoft.com/office/officeart/2005/8/layout/vList5"/>
    <dgm:cxn modelId="{4E3155AC-DD68-48CD-AF52-2EA74833F5D3}" type="presParOf" srcId="{A7110042-FE19-49D0-A747-4C8908A33BEC}" destId="{28D638BD-531D-4142-8DA3-EF8ADE497A5E}" srcOrd="2" destOrd="0" presId="urn:microsoft.com/office/officeart/2005/8/layout/vList5"/>
    <dgm:cxn modelId="{A7312AEC-B458-4E6D-9233-E6F35EE7EC10}" type="presParOf" srcId="{28D638BD-531D-4142-8DA3-EF8ADE497A5E}" destId="{0F2DDBD0-1257-496D-9051-0A3CE422644A}" srcOrd="0" destOrd="0" presId="urn:microsoft.com/office/officeart/2005/8/layout/vList5"/>
    <dgm:cxn modelId="{28D24DE6-CAAA-4296-84DA-5F7B5074C5C0}" type="presParOf" srcId="{28D638BD-531D-4142-8DA3-EF8ADE497A5E}" destId="{1A6C5508-BE98-41EF-85A3-37B98FC450E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9FA67A8-9771-4149-926B-6C6847CA1CD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F9DE49C-8419-498D-AA25-79343A2C605B}">
      <dgm:prSet phldrT="[Text]" custT="1"/>
      <dgm:spPr>
        <a:solidFill>
          <a:schemeClr val="bg1">
            <a:lumMod val="50000"/>
            <a:lumOff val="5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9. </a:t>
          </a:r>
        </a:p>
        <a:p>
          <a:r>
            <a:rPr lang="cs-CZ" sz="2400" dirty="0" smtClean="0">
              <a:latin typeface="Calibri" panose="020F0502020204030204" pitchFamily="34" charset="0"/>
            </a:rPr>
            <a:t>KRÁLEM SWINGU </a:t>
          </a:r>
        </a:p>
        <a:p>
          <a:r>
            <a:rPr lang="cs-CZ" sz="2400" dirty="0" smtClean="0">
              <a:latin typeface="Calibri" panose="020F0502020204030204" pitchFamily="34" charset="0"/>
            </a:rPr>
            <a:t>je nazýván klarinetista a kapelník</a:t>
          </a:r>
          <a:endParaRPr lang="cs-CZ" sz="2400" dirty="0">
            <a:latin typeface="Calibri" panose="020F0502020204030204" pitchFamily="34" charset="0"/>
          </a:endParaRPr>
        </a:p>
      </dgm:t>
    </dgm:pt>
    <dgm:pt modelId="{C71B2CBD-5939-49A4-AA6F-B475880F610A}" type="parTrans" cxnId="{E3EDF601-7684-4FA6-B86C-AB9D3CD339F6}">
      <dgm:prSet/>
      <dgm:spPr/>
      <dgm:t>
        <a:bodyPr/>
        <a:lstStyle/>
        <a:p>
          <a:endParaRPr lang="cs-CZ"/>
        </a:p>
      </dgm:t>
    </dgm:pt>
    <dgm:pt modelId="{1E26B8CD-FF10-4AAF-AC0F-BC30297EF6AD}" type="sibTrans" cxnId="{E3EDF601-7684-4FA6-B86C-AB9D3CD339F6}">
      <dgm:prSet/>
      <dgm:spPr/>
      <dgm:t>
        <a:bodyPr/>
        <a:lstStyle/>
        <a:p>
          <a:endParaRPr lang="cs-CZ"/>
        </a:p>
      </dgm:t>
    </dgm:pt>
    <dgm:pt modelId="{152AFFDB-E844-4973-88F0-30C3A63DF494}">
      <dgm:prSet custT="1"/>
      <dgm:spPr>
        <a:solidFill>
          <a:schemeClr val="bg1">
            <a:lumMod val="50000"/>
            <a:lumOff val="5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10. </a:t>
          </a:r>
          <a:br>
            <a:rPr lang="cs-CZ" sz="2400" dirty="0" smtClean="0">
              <a:latin typeface="Calibri" panose="020F0502020204030204" pitchFamily="34" charset="0"/>
            </a:rPr>
          </a:br>
          <a:r>
            <a:rPr lang="cs-CZ" sz="2400" dirty="0" smtClean="0">
              <a:latin typeface="Calibri" panose="020F0502020204030204" pitchFamily="34" charset="0"/>
            </a:rPr>
            <a:t>LOUIS ARMSTRONG </a:t>
          </a:r>
          <a:endParaRPr lang="cs-CZ" sz="2400" dirty="0">
            <a:latin typeface="Calibri" panose="020F0502020204030204" pitchFamily="34" charset="0"/>
          </a:endParaRPr>
        </a:p>
      </dgm:t>
    </dgm:pt>
    <dgm:pt modelId="{F74A6177-4660-4BCB-8B2D-D05FB1D9E138}" type="parTrans" cxnId="{E845C6D1-7B13-4C6A-9AD2-A5130577AA84}">
      <dgm:prSet/>
      <dgm:spPr/>
      <dgm:t>
        <a:bodyPr/>
        <a:lstStyle/>
        <a:p>
          <a:endParaRPr lang="cs-CZ"/>
        </a:p>
      </dgm:t>
    </dgm:pt>
    <dgm:pt modelId="{98D3C878-41DA-455C-B4EC-6DD454AD9F58}" type="sibTrans" cxnId="{E845C6D1-7B13-4C6A-9AD2-A5130577AA84}">
      <dgm:prSet/>
      <dgm:spPr/>
      <dgm:t>
        <a:bodyPr/>
        <a:lstStyle/>
        <a:p>
          <a:endParaRPr lang="cs-CZ"/>
        </a:p>
      </dgm:t>
    </dgm:pt>
    <dgm:pt modelId="{89143BCD-3ECC-41C8-BDB9-DC56AC38E7BF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a) Frank </a:t>
          </a:r>
          <a:r>
            <a:rPr lang="cs-CZ" sz="2400" dirty="0" err="1" smtClean="0">
              <a:latin typeface="Calibri" panose="020F0502020204030204" pitchFamily="34" charset="0"/>
            </a:rPr>
            <a:t>Sinatra</a:t>
          </a:r>
          <a:endParaRPr lang="cs-CZ" sz="2400" dirty="0">
            <a:latin typeface="Calibri" panose="020F0502020204030204" pitchFamily="34" charset="0"/>
          </a:endParaRPr>
        </a:p>
      </dgm:t>
    </dgm:pt>
    <dgm:pt modelId="{67CB4174-01A9-4F1C-8A17-6CEFCAA1F1BC}" type="parTrans" cxnId="{531E315D-5EC1-4AC8-B468-4AF82485AC97}">
      <dgm:prSet/>
      <dgm:spPr/>
      <dgm:t>
        <a:bodyPr/>
        <a:lstStyle/>
        <a:p>
          <a:endParaRPr lang="cs-CZ"/>
        </a:p>
      </dgm:t>
    </dgm:pt>
    <dgm:pt modelId="{AA9B6B51-967F-4569-BC2E-E762F851CAB9}" type="sibTrans" cxnId="{531E315D-5EC1-4AC8-B468-4AF82485AC97}">
      <dgm:prSet/>
      <dgm:spPr/>
      <dgm:t>
        <a:bodyPr/>
        <a:lstStyle/>
        <a:p>
          <a:endParaRPr lang="cs-CZ"/>
        </a:p>
      </dgm:t>
    </dgm:pt>
    <dgm:pt modelId="{F7E3FA4A-C6C5-474B-978A-BA83D77B4C1E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b) Louis Armstrong</a:t>
          </a:r>
          <a:endParaRPr lang="cs-CZ" sz="2400" dirty="0">
            <a:latin typeface="Calibri" panose="020F0502020204030204" pitchFamily="34" charset="0"/>
          </a:endParaRPr>
        </a:p>
      </dgm:t>
    </dgm:pt>
    <dgm:pt modelId="{ED5BD929-51DB-40B2-810F-292E694B27EA}" type="parTrans" cxnId="{ECFBB941-B9F9-4AF1-A961-866FED514A19}">
      <dgm:prSet/>
      <dgm:spPr/>
      <dgm:t>
        <a:bodyPr/>
        <a:lstStyle/>
        <a:p>
          <a:endParaRPr lang="cs-CZ"/>
        </a:p>
      </dgm:t>
    </dgm:pt>
    <dgm:pt modelId="{5F2BF62E-7AF2-4892-94E8-F9A4FD6D5088}" type="sibTrans" cxnId="{ECFBB941-B9F9-4AF1-A961-866FED514A19}">
      <dgm:prSet/>
      <dgm:spPr/>
      <dgm:t>
        <a:bodyPr/>
        <a:lstStyle/>
        <a:p>
          <a:endParaRPr lang="cs-CZ"/>
        </a:p>
      </dgm:t>
    </dgm:pt>
    <dgm:pt modelId="{A687A767-42F4-4A18-92AE-49B3544B5B7B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c) Benny Goodman</a:t>
          </a:r>
          <a:endParaRPr lang="cs-CZ" sz="2400" dirty="0">
            <a:latin typeface="Calibri" panose="020F0502020204030204" pitchFamily="34" charset="0"/>
          </a:endParaRPr>
        </a:p>
      </dgm:t>
    </dgm:pt>
    <dgm:pt modelId="{7CECAE5D-B044-4605-8544-7ED55F5D92A2}" type="parTrans" cxnId="{E65C7FA5-7A55-4B35-B105-342976BDEA81}">
      <dgm:prSet/>
      <dgm:spPr/>
      <dgm:t>
        <a:bodyPr/>
        <a:lstStyle/>
        <a:p>
          <a:endParaRPr lang="cs-CZ"/>
        </a:p>
      </dgm:t>
    </dgm:pt>
    <dgm:pt modelId="{C3403C01-B974-445E-9E3F-B49D1943356E}" type="sibTrans" cxnId="{E65C7FA5-7A55-4B35-B105-342976BDEA81}">
      <dgm:prSet/>
      <dgm:spPr/>
      <dgm:t>
        <a:bodyPr/>
        <a:lstStyle/>
        <a:p>
          <a:endParaRPr lang="cs-CZ"/>
        </a:p>
      </dgm:t>
    </dgm:pt>
    <dgm:pt modelId="{D8B38DCE-845B-45B4-BF7F-CBA80DBDBCE9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endParaRPr lang="cs-CZ" sz="2400" dirty="0">
            <a:latin typeface="Calibri" panose="020F0502020204030204" pitchFamily="34" charset="0"/>
          </a:endParaRPr>
        </a:p>
      </dgm:t>
    </dgm:pt>
    <dgm:pt modelId="{DCD30F73-E6A7-4847-9724-9A5BA02C8518}" type="parTrans" cxnId="{FD92FD10-43B1-462D-92C9-E3153CD164B6}">
      <dgm:prSet/>
      <dgm:spPr/>
      <dgm:t>
        <a:bodyPr/>
        <a:lstStyle/>
        <a:p>
          <a:endParaRPr lang="cs-CZ"/>
        </a:p>
      </dgm:t>
    </dgm:pt>
    <dgm:pt modelId="{330471FD-7D48-41A9-A597-B3B7AAD967BC}" type="sibTrans" cxnId="{FD92FD10-43B1-462D-92C9-E3153CD164B6}">
      <dgm:prSet/>
      <dgm:spPr/>
      <dgm:t>
        <a:bodyPr/>
        <a:lstStyle/>
        <a:p>
          <a:endParaRPr lang="cs-CZ"/>
        </a:p>
      </dgm:t>
    </dgm:pt>
    <dgm:pt modelId="{424CFFD2-A60E-4B47-91EF-8F3BCDD9FA1D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a) se narodil v New Orleans a hrál na trombon a trubku</a:t>
          </a:r>
          <a:endParaRPr lang="cs-CZ" sz="2400" dirty="0">
            <a:latin typeface="Calibri" panose="020F0502020204030204" pitchFamily="34" charset="0"/>
          </a:endParaRPr>
        </a:p>
      </dgm:t>
    </dgm:pt>
    <dgm:pt modelId="{51B47496-BE57-430C-981B-5415AD44F8B0}" type="parTrans" cxnId="{23665229-B9D4-477C-B7AA-A5AF01AF79DA}">
      <dgm:prSet/>
      <dgm:spPr/>
      <dgm:t>
        <a:bodyPr/>
        <a:lstStyle/>
        <a:p>
          <a:endParaRPr lang="cs-CZ"/>
        </a:p>
      </dgm:t>
    </dgm:pt>
    <dgm:pt modelId="{27645DDC-0DA9-403B-BFCE-54EFFEB455E4}" type="sibTrans" cxnId="{23665229-B9D4-477C-B7AA-A5AF01AF79DA}">
      <dgm:prSet/>
      <dgm:spPr/>
      <dgm:t>
        <a:bodyPr/>
        <a:lstStyle/>
        <a:p>
          <a:endParaRPr lang="cs-CZ"/>
        </a:p>
      </dgm:t>
    </dgm:pt>
    <dgm:pt modelId="{EDF0B546-180E-4750-A16B-006F6703E881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en-US" sz="2400" dirty="0" smtClean="0">
              <a:latin typeface="Calibri" panose="020F0502020204030204" pitchFamily="34" charset="0"/>
            </a:rPr>
            <a:t>b) se narodil v New Yorku a hrál na klarinet a trubku</a:t>
          </a:r>
          <a:endParaRPr lang="cs-CZ" sz="2400" dirty="0">
            <a:latin typeface="Calibri" panose="020F0502020204030204" pitchFamily="34" charset="0"/>
          </a:endParaRPr>
        </a:p>
      </dgm:t>
    </dgm:pt>
    <dgm:pt modelId="{F00B1562-D932-4757-9A04-5CFC9FF26973}" type="parTrans" cxnId="{5F8EFA48-9017-4871-8765-88008D6A7B2D}">
      <dgm:prSet/>
      <dgm:spPr/>
      <dgm:t>
        <a:bodyPr/>
        <a:lstStyle/>
        <a:p>
          <a:endParaRPr lang="cs-CZ"/>
        </a:p>
      </dgm:t>
    </dgm:pt>
    <dgm:pt modelId="{FEEAC369-788B-44F5-8757-DC2594431340}" type="sibTrans" cxnId="{5F8EFA48-9017-4871-8765-88008D6A7B2D}">
      <dgm:prSet/>
      <dgm:spPr/>
      <dgm:t>
        <a:bodyPr/>
        <a:lstStyle/>
        <a:p>
          <a:endParaRPr lang="cs-CZ"/>
        </a:p>
      </dgm:t>
    </dgm:pt>
    <dgm:pt modelId="{CEC93086-5DDF-4B34-957A-5EA7AA07C580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c) se narodil v New Orleans  a hrál na  kornet a trubku</a:t>
          </a:r>
          <a:endParaRPr lang="cs-CZ" sz="2400" dirty="0">
            <a:latin typeface="Calibri" panose="020F0502020204030204" pitchFamily="34" charset="0"/>
          </a:endParaRPr>
        </a:p>
      </dgm:t>
    </dgm:pt>
    <dgm:pt modelId="{E5C8C18C-02CB-4EED-8EE7-FF8DCAF5365B}" type="parTrans" cxnId="{93165844-9C3C-43A9-857A-5C68C135EDFA}">
      <dgm:prSet/>
      <dgm:spPr/>
      <dgm:t>
        <a:bodyPr/>
        <a:lstStyle/>
        <a:p>
          <a:endParaRPr lang="cs-CZ"/>
        </a:p>
      </dgm:t>
    </dgm:pt>
    <dgm:pt modelId="{6352EB47-448D-4A69-A236-CE1C4064B5EF}" type="sibTrans" cxnId="{93165844-9C3C-43A9-857A-5C68C135EDFA}">
      <dgm:prSet/>
      <dgm:spPr/>
      <dgm:t>
        <a:bodyPr/>
        <a:lstStyle/>
        <a:p>
          <a:endParaRPr lang="cs-CZ"/>
        </a:p>
      </dgm:t>
    </dgm:pt>
    <dgm:pt modelId="{5FFA167C-A0BB-47C2-89D5-AB1E7D6CA2DD}">
      <dgm:prSet custT="1"/>
      <dgm:spPr>
        <a:solidFill>
          <a:schemeClr val="tx1">
            <a:lumMod val="85000"/>
            <a:alpha val="90000"/>
          </a:schemeClr>
        </a:solidFill>
      </dgm:spPr>
      <dgm:t>
        <a:bodyPr/>
        <a:lstStyle/>
        <a:p>
          <a:endParaRPr lang="cs-CZ" sz="2400" dirty="0">
            <a:latin typeface="Calibri" panose="020F0502020204030204" pitchFamily="34" charset="0"/>
          </a:endParaRPr>
        </a:p>
      </dgm:t>
    </dgm:pt>
    <dgm:pt modelId="{2CF52A20-6406-452C-986A-5BE26DB0646D}" type="parTrans" cxnId="{AB6540AF-9A88-4C18-8B0B-074B93ACFE8F}">
      <dgm:prSet/>
      <dgm:spPr/>
      <dgm:t>
        <a:bodyPr/>
        <a:lstStyle/>
        <a:p>
          <a:endParaRPr lang="cs-CZ"/>
        </a:p>
      </dgm:t>
    </dgm:pt>
    <dgm:pt modelId="{1F980284-A1CE-4005-B6C3-F6AB3266274A}" type="sibTrans" cxnId="{AB6540AF-9A88-4C18-8B0B-074B93ACFE8F}">
      <dgm:prSet/>
      <dgm:spPr/>
      <dgm:t>
        <a:bodyPr/>
        <a:lstStyle/>
        <a:p>
          <a:endParaRPr lang="cs-CZ"/>
        </a:p>
      </dgm:t>
    </dgm:pt>
    <dgm:pt modelId="{861E7E7F-68DA-43F7-8E9F-3A28A4559785}" type="pres">
      <dgm:prSet presAssocID="{B9FA67A8-9771-4149-926B-6C6847CA1CD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9E25AA-54D4-4B1F-9FBC-C93B69CF3BE7}" type="pres">
      <dgm:prSet presAssocID="{2F9DE49C-8419-498D-AA25-79343A2C605B}" presName="linNode" presStyleCnt="0"/>
      <dgm:spPr/>
    </dgm:pt>
    <dgm:pt modelId="{38509794-4923-4481-84EF-B7D97E149D8C}" type="pres">
      <dgm:prSet presAssocID="{2F9DE49C-8419-498D-AA25-79343A2C605B}" presName="parentText" presStyleLbl="node1" presStyleIdx="0" presStyleCnt="2" custScaleY="4747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6AC5B8-60F7-4845-8B0B-9ED0B2CDD518}" type="pres">
      <dgm:prSet presAssocID="{2F9DE49C-8419-498D-AA25-79343A2C605B}" presName="descendantText" presStyleLbl="alignAccFollowNode1" presStyleIdx="0" presStyleCnt="2" custScaleY="460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DE6966-CBAB-4560-AEE2-1B3308E0377C}" type="pres">
      <dgm:prSet presAssocID="{1E26B8CD-FF10-4AAF-AC0F-BC30297EF6AD}" presName="sp" presStyleCnt="0"/>
      <dgm:spPr/>
    </dgm:pt>
    <dgm:pt modelId="{FC4844F2-9945-4CDD-A8DE-3D2038DD8BF2}" type="pres">
      <dgm:prSet presAssocID="{152AFFDB-E844-4973-88F0-30C3A63DF494}" presName="linNode" presStyleCnt="0"/>
      <dgm:spPr/>
    </dgm:pt>
    <dgm:pt modelId="{E24C3C52-72BF-4700-BB56-CFACDA8F39C8}" type="pres">
      <dgm:prSet presAssocID="{152AFFDB-E844-4973-88F0-30C3A63DF494}" presName="parentText" presStyleLbl="node1" presStyleIdx="1" presStyleCnt="2" custScaleX="117259" custScaleY="43646" custLinFactNeighborX="-1123" custLinFactNeighborY="-139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2DDDBA-B0A6-4A55-8840-9ED75C1C9C83}" type="pres">
      <dgm:prSet presAssocID="{152AFFDB-E844-4973-88F0-30C3A63DF494}" presName="descendantText" presStyleLbl="alignAccFollowNode1" presStyleIdx="1" presStyleCnt="2" custScaleX="188394" custScaleY="5714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FBB941-B9F9-4AF1-A961-866FED514A19}" srcId="{2F9DE49C-8419-498D-AA25-79343A2C605B}" destId="{F7E3FA4A-C6C5-474B-978A-BA83D77B4C1E}" srcOrd="1" destOrd="0" parTransId="{ED5BD929-51DB-40B2-810F-292E694B27EA}" sibTransId="{5F2BF62E-7AF2-4892-94E8-F9A4FD6D5088}"/>
    <dgm:cxn modelId="{1892F2E3-8B22-4E25-87B4-39FDA40F8C23}" type="presOf" srcId="{A687A767-42F4-4A18-92AE-49B3544B5B7B}" destId="{5F6AC5B8-60F7-4845-8B0B-9ED0B2CDD518}" srcOrd="0" destOrd="2" presId="urn:microsoft.com/office/officeart/2005/8/layout/vList5"/>
    <dgm:cxn modelId="{9BA520DA-D151-4D41-9877-3E7976EE218D}" type="presOf" srcId="{2F9DE49C-8419-498D-AA25-79343A2C605B}" destId="{38509794-4923-4481-84EF-B7D97E149D8C}" srcOrd="0" destOrd="0" presId="urn:microsoft.com/office/officeart/2005/8/layout/vList5"/>
    <dgm:cxn modelId="{1AF23001-06C3-4BD0-A28D-E4A4B2E773AB}" type="presOf" srcId="{F7E3FA4A-C6C5-474B-978A-BA83D77B4C1E}" destId="{5F6AC5B8-60F7-4845-8B0B-9ED0B2CDD518}" srcOrd="0" destOrd="1" presId="urn:microsoft.com/office/officeart/2005/8/layout/vList5"/>
    <dgm:cxn modelId="{93165844-9C3C-43A9-857A-5C68C135EDFA}" srcId="{152AFFDB-E844-4973-88F0-30C3A63DF494}" destId="{CEC93086-5DDF-4B34-957A-5EA7AA07C580}" srcOrd="2" destOrd="0" parTransId="{E5C8C18C-02CB-4EED-8EE7-FF8DCAF5365B}" sibTransId="{6352EB47-448D-4A69-A236-CE1C4064B5EF}"/>
    <dgm:cxn modelId="{5F8EFA48-9017-4871-8765-88008D6A7B2D}" srcId="{152AFFDB-E844-4973-88F0-30C3A63DF494}" destId="{EDF0B546-180E-4750-A16B-006F6703E881}" srcOrd="1" destOrd="0" parTransId="{F00B1562-D932-4757-9A04-5CFC9FF26973}" sibTransId="{FEEAC369-788B-44F5-8757-DC2594431340}"/>
    <dgm:cxn modelId="{E65C7FA5-7A55-4B35-B105-342976BDEA81}" srcId="{2F9DE49C-8419-498D-AA25-79343A2C605B}" destId="{A687A767-42F4-4A18-92AE-49B3544B5B7B}" srcOrd="2" destOrd="0" parTransId="{7CECAE5D-B044-4605-8544-7ED55F5D92A2}" sibTransId="{C3403C01-B974-445E-9E3F-B49D1943356E}"/>
    <dgm:cxn modelId="{3730C4C7-E8E1-4FC5-AD2D-20A77338DA9B}" type="presOf" srcId="{B9FA67A8-9771-4149-926B-6C6847CA1CD8}" destId="{861E7E7F-68DA-43F7-8E9F-3A28A4559785}" srcOrd="0" destOrd="0" presId="urn:microsoft.com/office/officeart/2005/8/layout/vList5"/>
    <dgm:cxn modelId="{E30B5A4B-D5B4-48EE-8B4F-2B570DC4F15E}" type="presOf" srcId="{D8B38DCE-845B-45B4-BF7F-CBA80DBDBCE9}" destId="{5F6AC5B8-60F7-4845-8B0B-9ED0B2CDD518}" srcOrd="0" destOrd="3" presId="urn:microsoft.com/office/officeart/2005/8/layout/vList5"/>
    <dgm:cxn modelId="{E845C6D1-7B13-4C6A-9AD2-A5130577AA84}" srcId="{B9FA67A8-9771-4149-926B-6C6847CA1CD8}" destId="{152AFFDB-E844-4973-88F0-30C3A63DF494}" srcOrd="1" destOrd="0" parTransId="{F74A6177-4660-4BCB-8B2D-D05FB1D9E138}" sibTransId="{98D3C878-41DA-455C-B4EC-6DD454AD9F58}"/>
    <dgm:cxn modelId="{12B41504-A2F8-4BB5-9EDF-FC117CB14F3D}" type="presOf" srcId="{EDF0B546-180E-4750-A16B-006F6703E881}" destId="{E42DDDBA-B0A6-4A55-8840-9ED75C1C9C83}" srcOrd="0" destOrd="1" presId="urn:microsoft.com/office/officeart/2005/8/layout/vList5"/>
    <dgm:cxn modelId="{6A2530F8-EFDA-43DF-B60B-0C94BC2D0C8D}" type="presOf" srcId="{5FFA167C-A0BB-47C2-89D5-AB1E7D6CA2DD}" destId="{E42DDDBA-B0A6-4A55-8840-9ED75C1C9C83}" srcOrd="0" destOrd="3" presId="urn:microsoft.com/office/officeart/2005/8/layout/vList5"/>
    <dgm:cxn modelId="{23665229-B9D4-477C-B7AA-A5AF01AF79DA}" srcId="{152AFFDB-E844-4973-88F0-30C3A63DF494}" destId="{424CFFD2-A60E-4B47-91EF-8F3BCDD9FA1D}" srcOrd="0" destOrd="0" parTransId="{51B47496-BE57-430C-981B-5415AD44F8B0}" sibTransId="{27645DDC-0DA9-403B-BFCE-54EFFEB455E4}"/>
    <dgm:cxn modelId="{6A63A53D-2046-4F8D-8515-A037FC050277}" type="presOf" srcId="{152AFFDB-E844-4973-88F0-30C3A63DF494}" destId="{E24C3C52-72BF-4700-BB56-CFACDA8F39C8}" srcOrd="0" destOrd="0" presId="urn:microsoft.com/office/officeart/2005/8/layout/vList5"/>
    <dgm:cxn modelId="{E3EDF601-7684-4FA6-B86C-AB9D3CD339F6}" srcId="{B9FA67A8-9771-4149-926B-6C6847CA1CD8}" destId="{2F9DE49C-8419-498D-AA25-79343A2C605B}" srcOrd="0" destOrd="0" parTransId="{C71B2CBD-5939-49A4-AA6F-B475880F610A}" sibTransId="{1E26B8CD-FF10-4AAF-AC0F-BC30297EF6AD}"/>
    <dgm:cxn modelId="{E1E4F76C-5FC9-4632-9AA6-A09571419349}" type="presOf" srcId="{89143BCD-3ECC-41C8-BDB9-DC56AC38E7BF}" destId="{5F6AC5B8-60F7-4845-8B0B-9ED0B2CDD518}" srcOrd="0" destOrd="0" presId="urn:microsoft.com/office/officeart/2005/8/layout/vList5"/>
    <dgm:cxn modelId="{531E315D-5EC1-4AC8-B468-4AF82485AC97}" srcId="{2F9DE49C-8419-498D-AA25-79343A2C605B}" destId="{89143BCD-3ECC-41C8-BDB9-DC56AC38E7BF}" srcOrd="0" destOrd="0" parTransId="{67CB4174-01A9-4F1C-8A17-6CEFCAA1F1BC}" sibTransId="{AA9B6B51-967F-4569-BC2E-E762F851CAB9}"/>
    <dgm:cxn modelId="{E8CD73AD-E787-45B0-9B0E-0D124819AFA2}" type="presOf" srcId="{424CFFD2-A60E-4B47-91EF-8F3BCDD9FA1D}" destId="{E42DDDBA-B0A6-4A55-8840-9ED75C1C9C83}" srcOrd="0" destOrd="0" presId="urn:microsoft.com/office/officeart/2005/8/layout/vList5"/>
    <dgm:cxn modelId="{2A47C31C-2894-40C2-917F-396C7366B13E}" type="presOf" srcId="{CEC93086-5DDF-4B34-957A-5EA7AA07C580}" destId="{E42DDDBA-B0A6-4A55-8840-9ED75C1C9C83}" srcOrd="0" destOrd="2" presId="urn:microsoft.com/office/officeart/2005/8/layout/vList5"/>
    <dgm:cxn modelId="{FD92FD10-43B1-462D-92C9-E3153CD164B6}" srcId="{2F9DE49C-8419-498D-AA25-79343A2C605B}" destId="{D8B38DCE-845B-45B4-BF7F-CBA80DBDBCE9}" srcOrd="3" destOrd="0" parTransId="{DCD30F73-E6A7-4847-9724-9A5BA02C8518}" sibTransId="{330471FD-7D48-41A9-A597-B3B7AAD967BC}"/>
    <dgm:cxn modelId="{AB6540AF-9A88-4C18-8B0B-074B93ACFE8F}" srcId="{152AFFDB-E844-4973-88F0-30C3A63DF494}" destId="{5FFA167C-A0BB-47C2-89D5-AB1E7D6CA2DD}" srcOrd="3" destOrd="0" parTransId="{2CF52A20-6406-452C-986A-5BE26DB0646D}" sibTransId="{1F980284-A1CE-4005-B6C3-F6AB3266274A}"/>
    <dgm:cxn modelId="{4061352F-AF6E-4AE5-AF45-06EAB9C43EBE}" type="presParOf" srcId="{861E7E7F-68DA-43F7-8E9F-3A28A4559785}" destId="{DB9E25AA-54D4-4B1F-9FBC-C93B69CF3BE7}" srcOrd="0" destOrd="0" presId="urn:microsoft.com/office/officeart/2005/8/layout/vList5"/>
    <dgm:cxn modelId="{DB193825-3C3A-445E-AD38-8659F7300CAC}" type="presParOf" srcId="{DB9E25AA-54D4-4B1F-9FBC-C93B69CF3BE7}" destId="{38509794-4923-4481-84EF-B7D97E149D8C}" srcOrd="0" destOrd="0" presId="urn:microsoft.com/office/officeart/2005/8/layout/vList5"/>
    <dgm:cxn modelId="{E3E798AC-4CA5-442F-BB93-3D32320F9354}" type="presParOf" srcId="{DB9E25AA-54D4-4B1F-9FBC-C93B69CF3BE7}" destId="{5F6AC5B8-60F7-4845-8B0B-9ED0B2CDD518}" srcOrd="1" destOrd="0" presId="urn:microsoft.com/office/officeart/2005/8/layout/vList5"/>
    <dgm:cxn modelId="{8CE1D43B-6A63-40FC-905A-D88E47E9EA77}" type="presParOf" srcId="{861E7E7F-68DA-43F7-8E9F-3A28A4559785}" destId="{81DE6966-CBAB-4560-AEE2-1B3308E0377C}" srcOrd="1" destOrd="0" presId="urn:microsoft.com/office/officeart/2005/8/layout/vList5"/>
    <dgm:cxn modelId="{0D387E0B-DF39-43E9-A77B-0752840CF673}" type="presParOf" srcId="{861E7E7F-68DA-43F7-8E9F-3A28A4559785}" destId="{FC4844F2-9945-4CDD-A8DE-3D2038DD8BF2}" srcOrd="2" destOrd="0" presId="urn:microsoft.com/office/officeart/2005/8/layout/vList5"/>
    <dgm:cxn modelId="{C34254CC-FF08-47C9-A465-A8C18CC176D1}" type="presParOf" srcId="{FC4844F2-9945-4CDD-A8DE-3D2038DD8BF2}" destId="{E24C3C52-72BF-4700-BB56-CFACDA8F39C8}" srcOrd="0" destOrd="0" presId="urn:microsoft.com/office/officeart/2005/8/layout/vList5"/>
    <dgm:cxn modelId="{FDCD0739-B95D-4006-A870-FA5EE2A599DA}" type="presParOf" srcId="{FC4844F2-9945-4CDD-A8DE-3D2038DD8BF2}" destId="{E42DDDBA-B0A6-4A55-8840-9ED75C1C9C8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DF551B1-382E-4B9F-B5FA-C02B4F9ABD9A}">
      <dsp:nvSpPr>
        <dsp:cNvPr id="0" name=""/>
        <dsp:cNvSpPr/>
      </dsp:nvSpPr>
      <dsp:spPr>
        <a:xfrm>
          <a:off x="1583473" y="115077"/>
          <a:ext cx="7517996" cy="1982390"/>
        </a:xfrm>
        <a:prstGeom prst="roundRect">
          <a:avLst>
            <a:gd name="adj" fmla="val 10000"/>
          </a:avLst>
        </a:prstGeom>
        <a:solidFill>
          <a:schemeClr val="tx1">
            <a:lumMod val="8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anose="020F0502020204030204" pitchFamily="34" charset="0"/>
            </a:rPr>
            <a:t>a) Frank </a:t>
          </a:r>
          <a:r>
            <a:rPr lang="cs-CZ" sz="2400" kern="1200" dirty="0" err="1" smtClean="0">
              <a:solidFill>
                <a:schemeClr val="bg1"/>
              </a:solidFill>
              <a:latin typeface="Calibri" panose="020F0502020204030204" pitchFamily="34" charset="0"/>
            </a:rPr>
            <a:t>Sinatra</a:t>
          </a:r>
          <a:endParaRPr lang="cs-CZ" sz="2400" kern="1200" dirty="0" smtClean="0">
            <a:solidFill>
              <a:schemeClr val="bg1"/>
            </a:solidFill>
            <a:latin typeface="Calibri" panose="020F0502020204030204" pitchFamily="34" charset="0"/>
          </a:endParaRP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anose="020F0502020204030204" pitchFamily="34" charset="0"/>
            </a:rPr>
            <a:t>b) Louis Armstrong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anose="020F0502020204030204" pitchFamily="34" charset="0"/>
            </a:rPr>
            <a:t>c) </a:t>
          </a:r>
          <a:r>
            <a:rPr lang="cs-CZ" sz="2400" kern="1200" dirty="0" err="1" smtClean="0">
              <a:solidFill>
                <a:schemeClr val="bg1"/>
              </a:solidFill>
              <a:latin typeface="Calibri" panose="020F0502020204030204" pitchFamily="34" charset="0"/>
            </a:rPr>
            <a:t>Duke</a:t>
          </a:r>
          <a:r>
            <a:rPr lang="cs-CZ" sz="2400" kern="1200" dirty="0" smtClean="0">
              <a:solidFill>
                <a:schemeClr val="bg1"/>
              </a:solidFill>
              <a:latin typeface="Calibri" panose="020F0502020204030204" pitchFamily="34" charset="0"/>
            </a:rPr>
            <a:t> </a:t>
          </a:r>
          <a:r>
            <a:rPr lang="cs-CZ" sz="2400" kern="1200" dirty="0" err="1" smtClean="0">
              <a:solidFill>
                <a:schemeClr val="bg1"/>
              </a:solidFill>
              <a:latin typeface="Calibri" panose="020F0502020204030204" pitchFamily="34" charset="0"/>
            </a:rPr>
            <a:t>Ellington</a:t>
          </a:r>
          <a:endParaRPr lang="cs-CZ" sz="2400" kern="1200" dirty="0">
            <a:solidFill>
              <a:schemeClr val="bg1"/>
            </a:solidFill>
            <a:latin typeface="Calibri" panose="020F0502020204030204" pitchFamily="34" charset="0"/>
          </a:endParaRPr>
        </a:p>
      </dsp:txBody>
      <dsp:txXfrm>
        <a:off x="3250822" y="115077"/>
        <a:ext cx="5850647" cy="1982390"/>
      </dsp:txXfrm>
    </dsp:sp>
    <dsp:sp modelId="{8D41E7B0-E8CF-438E-A99F-3AE4613804EA}">
      <dsp:nvSpPr>
        <dsp:cNvPr id="0" name=""/>
        <dsp:cNvSpPr/>
      </dsp:nvSpPr>
      <dsp:spPr>
        <a:xfrm>
          <a:off x="0" y="0"/>
          <a:ext cx="2726855" cy="2153827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13000" r="-13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3FB273-C3D7-45AA-8D48-61CE918B7771}">
      <dsp:nvSpPr>
        <dsp:cNvPr id="0" name=""/>
        <dsp:cNvSpPr/>
      </dsp:nvSpPr>
      <dsp:spPr>
        <a:xfrm>
          <a:off x="1316072" y="2459663"/>
          <a:ext cx="7785397" cy="1982390"/>
        </a:xfrm>
        <a:prstGeom prst="roundRect">
          <a:avLst>
            <a:gd name="adj" fmla="val 10000"/>
          </a:avLst>
        </a:prstGeom>
        <a:solidFill>
          <a:schemeClr val="tx1">
            <a:lumMod val="8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anose="020F0502020204030204" pitchFamily="34" charset="0"/>
            </a:rPr>
            <a:t>a) </a:t>
          </a:r>
          <a:r>
            <a:rPr lang="cs-CZ" sz="2400" kern="1200" dirty="0" err="1" smtClean="0">
              <a:solidFill>
                <a:schemeClr val="bg1"/>
              </a:solidFill>
              <a:latin typeface="Calibri" panose="020F0502020204030204" pitchFamily="34" charset="0"/>
            </a:rPr>
            <a:t>Benny</a:t>
          </a:r>
          <a:r>
            <a:rPr lang="cs-CZ" sz="2400" kern="1200" dirty="0" smtClean="0">
              <a:solidFill>
                <a:schemeClr val="bg1"/>
              </a:solidFill>
              <a:latin typeface="Calibri" panose="020F0502020204030204" pitchFamily="34" charset="0"/>
            </a:rPr>
            <a:t> </a:t>
          </a:r>
          <a:r>
            <a:rPr lang="cs-CZ" sz="2400" kern="1200" dirty="0" err="1" smtClean="0">
              <a:solidFill>
                <a:schemeClr val="bg1"/>
              </a:solidFill>
              <a:latin typeface="Calibri" panose="020F0502020204030204" pitchFamily="34" charset="0"/>
            </a:rPr>
            <a:t>Goodman</a:t>
          </a:r>
          <a:endParaRPr lang="cs-CZ" sz="2400" kern="1200" dirty="0" smtClean="0">
            <a:solidFill>
              <a:schemeClr val="bg1"/>
            </a:solidFill>
            <a:latin typeface="Calibri" panose="020F0502020204030204" pitchFamily="34" charset="0"/>
          </a:endParaRP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anose="020F0502020204030204" pitchFamily="34" charset="0"/>
            </a:rPr>
            <a:t>b) Paul </a:t>
          </a:r>
          <a:r>
            <a:rPr lang="cs-CZ" sz="2400" kern="1200" dirty="0" err="1" smtClean="0">
              <a:solidFill>
                <a:schemeClr val="bg1"/>
              </a:solidFill>
              <a:latin typeface="Calibri" panose="020F0502020204030204" pitchFamily="34" charset="0"/>
            </a:rPr>
            <a:t>Whiteman</a:t>
          </a:r>
          <a:r>
            <a:rPr lang="cs-CZ" sz="2400" kern="1200" dirty="0" smtClean="0">
              <a:solidFill>
                <a:schemeClr val="bg1"/>
              </a:solidFill>
              <a:latin typeface="Calibri" panose="020F0502020204030204" pitchFamily="34" charset="0"/>
            </a:rPr>
            <a:t> 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anose="020F0502020204030204" pitchFamily="34" charset="0"/>
            </a:rPr>
            <a:t>c) </a:t>
          </a:r>
          <a:r>
            <a:rPr lang="cs-CZ" sz="2400" kern="1200" dirty="0" err="1" smtClean="0">
              <a:solidFill>
                <a:schemeClr val="bg1"/>
              </a:solidFill>
              <a:latin typeface="Calibri" panose="020F0502020204030204" pitchFamily="34" charset="0"/>
            </a:rPr>
            <a:t>Glenn</a:t>
          </a:r>
          <a:r>
            <a:rPr lang="cs-CZ" sz="2400" kern="1200" dirty="0" smtClean="0">
              <a:solidFill>
                <a:schemeClr val="bg1"/>
              </a:solidFill>
              <a:latin typeface="Calibri" panose="020F0502020204030204" pitchFamily="34" charset="0"/>
            </a:rPr>
            <a:t> Miller</a:t>
          </a:r>
          <a:endParaRPr lang="cs-CZ" sz="2400" kern="1200" dirty="0">
            <a:solidFill>
              <a:schemeClr val="bg1"/>
            </a:solidFill>
            <a:latin typeface="Calibri" panose="020F050202020403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000" kern="1200" dirty="0">
            <a:solidFill>
              <a:schemeClr val="bg1"/>
            </a:solidFill>
          </a:endParaRPr>
        </a:p>
      </dsp:txBody>
      <dsp:txXfrm>
        <a:off x="3042725" y="2459663"/>
        <a:ext cx="6058744" cy="1982390"/>
      </dsp:txXfrm>
    </dsp:sp>
    <dsp:sp modelId="{C2C5BD8C-4695-4D3C-9C67-C27019B807DE}">
      <dsp:nvSpPr>
        <dsp:cNvPr id="0" name=""/>
        <dsp:cNvSpPr/>
      </dsp:nvSpPr>
      <dsp:spPr>
        <a:xfrm>
          <a:off x="0" y="2317557"/>
          <a:ext cx="2717990" cy="222819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16000" r="-16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6BAE3A-1BE4-4393-B945-49873FFC8DF1}">
      <dsp:nvSpPr>
        <dsp:cNvPr id="0" name=""/>
        <dsp:cNvSpPr/>
      </dsp:nvSpPr>
      <dsp:spPr>
        <a:xfrm>
          <a:off x="588865" y="4832013"/>
          <a:ext cx="8512604" cy="1982390"/>
        </a:xfrm>
        <a:prstGeom prst="roundRect">
          <a:avLst>
            <a:gd name="adj" fmla="val 10000"/>
          </a:avLst>
        </a:prstGeom>
        <a:solidFill>
          <a:schemeClr val="tx1">
            <a:lumMod val="8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anose="020F0502020204030204" pitchFamily="34" charset="0"/>
            </a:rPr>
            <a:t>a) </a:t>
          </a:r>
          <a:r>
            <a:rPr lang="cs-CZ" sz="2400" kern="1200" dirty="0" err="1" smtClean="0">
              <a:solidFill>
                <a:schemeClr val="bg1"/>
              </a:solidFill>
              <a:latin typeface="Calibri" panose="020F0502020204030204" pitchFamily="34" charset="0"/>
            </a:rPr>
            <a:t>Duke</a:t>
          </a:r>
          <a:r>
            <a:rPr lang="cs-CZ" sz="2400" kern="1200" dirty="0" smtClean="0">
              <a:solidFill>
                <a:schemeClr val="bg1"/>
              </a:solidFill>
              <a:latin typeface="Calibri" panose="020F0502020204030204" pitchFamily="34" charset="0"/>
            </a:rPr>
            <a:t> </a:t>
          </a:r>
          <a:r>
            <a:rPr lang="cs-CZ" sz="2400" kern="1200" dirty="0" err="1" smtClean="0">
              <a:solidFill>
                <a:schemeClr val="bg1"/>
              </a:solidFill>
              <a:latin typeface="Calibri" panose="020F0502020204030204" pitchFamily="34" charset="0"/>
            </a:rPr>
            <a:t>Ellington</a:t>
          </a:r>
          <a:endParaRPr lang="cs-CZ" sz="2400" kern="1200" dirty="0" smtClean="0">
            <a:solidFill>
              <a:schemeClr val="bg1"/>
            </a:solidFill>
            <a:latin typeface="Calibri" panose="020F0502020204030204" pitchFamily="34" charset="0"/>
          </a:endParaRP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anose="020F0502020204030204" pitchFamily="34" charset="0"/>
            </a:rPr>
            <a:t>b) </a:t>
          </a:r>
          <a:r>
            <a:rPr lang="cs-CZ" sz="2400" kern="1200" dirty="0" err="1" smtClean="0">
              <a:solidFill>
                <a:schemeClr val="bg1"/>
              </a:solidFill>
              <a:latin typeface="Calibri" panose="020F0502020204030204" pitchFamily="34" charset="0"/>
            </a:rPr>
            <a:t>Glenn</a:t>
          </a:r>
          <a:r>
            <a:rPr lang="cs-CZ" sz="2400" kern="1200" dirty="0" smtClean="0">
              <a:solidFill>
                <a:schemeClr val="bg1"/>
              </a:solidFill>
              <a:latin typeface="Calibri" panose="020F0502020204030204" pitchFamily="34" charset="0"/>
            </a:rPr>
            <a:t> Miller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bg1"/>
              </a:solidFill>
              <a:latin typeface="Calibri" panose="020F0502020204030204" pitchFamily="34" charset="0"/>
            </a:rPr>
            <a:t>c) Nick La </a:t>
          </a:r>
          <a:r>
            <a:rPr lang="cs-CZ" sz="2400" kern="1200" dirty="0" err="1" smtClean="0">
              <a:solidFill>
                <a:schemeClr val="bg1"/>
              </a:solidFill>
              <a:latin typeface="Calibri" panose="020F0502020204030204" pitchFamily="34" charset="0"/>
            </a:rPr>
            <a:t>Rocca</a:t>
          </a:r>
          <a:endParaRPr lang="cs-CZ" sz="2400" kern="1200" dirty="0">
            <a:solidFill>
              <a:schemeClr val="bg1"/>
            </a:solidFill>
            <a:latin typeface="Calibri" panose="020F050202020403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000" kern="1200" dirty="0">
            <a:solidFill>
              <a:schemeClr val="bg1"/>
            </a:solidFill>
          </a:endParaRPr>
        </a:p>
      </dsp:txBody>
      <dsp:txXfrm>
        <a:off x="2476799" y="4832013"/>
        <a:ext cx="6624670" cy="1982390"/>
      </dsp:txXfrm>
    </dsp:sp>
    <dsp:sp modelId="{D4BE7129-CAE9-418B-A6F9-AF5A8E5EAAFE}">
      <dsp:nvSpPr>
        <dsp:cNvPr id="0" name=""/>
        <dsp:cNvSpPr/>
      </dsp:nvSpPr>
      <dsp:spPr>
        <a:xfrm>
          <a:off x="0" y="4707448"/>
          <a:ext cx="2420918" cy="207808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16000" b="-16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BE15BC5-43D7-4702-A80F-0892164D1DA1}">
      <dsp:nvSpPr>
        <dsp:cNvPr id="0" name=""/>
        <dsp:cNvSpPr/>
      </dsp:nvSpPr>
      <dsp:spPr>
        <a:xfrm rot="5400000">
          <a:off x="4320110" y="-2828191"/>
          <a:ext cx="1864741" cy="7730001"/>
        </a:xfrm>
        <a:prstGeom prst="round2SameRect">
          <a:avLst/>
        </a:prstGeom>
        <a:solidFill>
          <a:schemeClr val="tx1">
            <a:lumMod val="85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anglické označení pro černošské duchovní písně, které jsou někdy považované za novodobé spirituály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protestní píseň, tedy píseň se závažným textovým sdělením často sociálně kritickým 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označení pro černošskou jazzovou mši </a:t>
          </a:r>
        </a:p>
      </dsp:txBody>
      <dsp:txXfrm rot="5400000">
        <a:off x="4320110" y="-2828191"/>
        <a:ext cx="1864741" cy="7730001"/>
      </dsp:txXfrm>
    </dsp:sp>
    <dsp:sp modelId="{017162E3-55DA-400B-A209-BC92CC5D295D}">
      <dsp:nvSpPr>
        <dsp:cNvPr id="0" name=""/>
        <dsp:cNvSpPr/>
      </dsp:nvSpPr>
      <dsp:spPr>
        <a:xfrm>
          <a:off x="167" y="3581"/>
          <a:ext cx="1387313" cy="2066455"/>
        </a:xfrm>
        <a:prstGeom prst="roundRect">
          <a:avLst/>
        </a:prstGeom>
        <a:solidFill>
          <a:schemeClr val="bg1">
            <a:lumMod val="50000"/>
            <a:lumOff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1. GOSPEL SONGS je</a:t>
          </a:r>
          <a:endParaRPr lang="cs-CZ" sz="2400" kern="1200" dirty="0">
            <a:latin typeface="Calibri" panose="020F0502020204030204" pitchFamily="34" charset="0"/>
          </a:endParaRPr>
        </a:p>
      </dsp:txBody>
      <dsp:txXfrm>
        <a:off x="167" y="3581"/>
        <a:ext cx="1387313" cy="2066455"/>
      </dsp:txXfrm>
    </dsp:sp>
    <dsp:sp modelId="{E86CAA28-74C9-4574-801A-F79BEF1B3868}">
      <dsp:nvSpPr>
        <dsp:cNvPr id="0" name=""/>
        <dsp:cNvSpPr/>
      </dsp:nvSpPr>
      <dsp:spPr>
        <a:xfrm rot="5400000">
          <a:off x="3961258" y="-185367"/>
          <a:ext cx="2795734" cy="7569412"/>
        </a:xfrm>
        <a:prstGeom prst="round2SameRect">
          <a:avLst/>
        </a:prstGeom>
        <a:solidFill>
          <a:schemeClr val="tx1">
            <a:lumMod val="85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všeobecný termín pro neumělou – neprofesionální hudbu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označení pro většinou klavírní styl, který vznikl koncem 19. století v USA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označení pro jev spjatý s pravidelnou pulsací hudby</a:t>
          </a:r>
          <a:endParaRPr lang="cs-CZ" sz="2400" kern="1200" dirty="0">
            <a:latin typeface="Calibri" panose="020F050202020403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900" kern="1200" dirty="0">
            <a:latin typeface="Calibri" panose="020F0502020204030204" pitchFamily="34" charset="0"/>
          </a:endParaRPr>
        </a:p>
      </dsp:txBody>
      <dsp:txXfrm rot="5400000">
        <a:off x="3961258" y="-185367"/>
        <a:ext cx="2795734" cy="7569412"/>
      </dsp:txXfrm>
    </dsp:sp>
    <dsp:sp modelId="{2596899D-597E-4AEF-8932-227808180A00}">
      <dsp:nvSpPr>
        <dsp:cNvPr id="0" name=""/>
        <dsp:cNvSpPr/>
      </dsp:nvSpPr>
      <dsp:spPr>
        <a:xfrm>
          <a:off x="167" y="2686990"/>
          <a:ext cx="1574252" cy="1824695"/>
        </a:xfrm>
        <a:prstGeom prst="roundRect">
          <a:avLst/>
        </a:prstGeom>
        <a:solidFill>
          <a:schemeClr val="bg1">
            <a:lumMod val="50000"/>
            <a:lumOff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2. RAGTIME je </a:t>
          </a:r>
          <a:endParaRPr lang="cs-CZ" sz="2400" kern="1200" dirty="0">
            <a:latin typeface="Calibri" panose="020F0502020204030204" pitchFamily="34" charset="0"/>
          </a:endParaRPr>
        </a:p>
      </dsp:txBody>
      <dsp:txXfrm>
        <a:off x="167" y="2686990"/>
        <a:ext cx="1574252" cy="1824695"/>
      </dsp:txXfrm>
    </dsp:sp>
    <dsp:sp modelId="{E275A1DE-FCFA-4705-8948-08D27EB8DD0A}">
      <dsp:nvSpPr>
        <dsp:cNvPr id="0" name=""/>
        <dsp:cNvSpPr/>
      </dsp:nvSpPr>
      <dsp:spPr>
        <a:xfrm rot="5400000">
          <a:off x="5579683" y="3253720"/>
          <a:ext cx="1567932" cy="5560701"/>
        </a:xfrm>
        <a:prstGeom prst="round2SameRect">
          <a:avLst/>
        </a:prstGeom>
        <a:solidFill>
          <a:schemeClr val="tx1">
            <a:lumMod val="85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George </a:t>
          </a:r>
          <a:r>
            <a:rPr lang="cs-CZ" sz="2400" kern="1200" dirty="0" err="1" smtClean="0">
              <a:latin typeface="Calibri" panose="020F0502020204030204" pitchFamily="34" charset="0"/>
            </a:rPr>
            <a:t>Gershwin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Jaroslav Ježek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Joplin Scott 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latin typeface="Calibri" panose="020F0502020204030204" pitchFamily="34" charset="0"/>
          </a:endParaRPr>
        </a:p>
      </dsp:txBody>
      <dsp:txXfrm rot="5400000">
        <a:off x="5579683" y="3253720"/>
        <a:ext cx="1567932" cy="5560701"/>
      </dsp:txXfrm>
    </dsp:sp>
    <dsp:sp modelId="{2B3C5D2D-624F-45A2-8012-A86C011951F3}">
      <dsp:nvSpPr>
        <dsp:cNvPr id="0" name=""/>
        <dsp:cNvSpPr/>
      </dsp:nvSpPr>
      <dsp:spPr>
        <a:xfrm>
          <a:off x="167" y="5128639"/>
          <a:ext cx="3579536" cy="1725778"/>
        </a:xfrm>
        <a:prstGeom prst="roundRect">
          <a:avLst/>
        </a:prstGeom>
        <a:solidFill>
          <a:schemeClr val="bg1">
            <a:lumMod val="50000"/>
            <a:lumOff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3.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 Za zakladatele ragtimu je považován autor skladby ENTERTAINER</a:t>
          </a:r>
          <a:endParaRPr lang="cs-CZ" sz="2400" kern="1200" dirty="0">
            <a:latin typeface="Calibri" panose="020F0502020204030204" pitchFamily="34" charset="0"/>
          </a:endParaRPr>
        </a:p>
      </dsp:txBody>
      <dsp:txXfrm>
        <a:off x="167" y="5128639"/>
        <a:ext cx="3579536" cy="1725778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BE99F91-8671-4C0A-B731-3DDE1C5CF3DC}">
      <dsp:nvSpPr>
        <dsp:cNvPr id="0" name=""/>
        <dsp:cNvSpPr/>
      </dsp:nvSpPr>
      <dsp:spPr>
        <a:xfrm rot="5400000">
          <a:off x="5021743" y="-1609251"/>
          <a:ext cx="2392352" cy="5852160"/>
        </a:xfrm>
        <a:prstGeom prst="round2SameRect">
          <a:avLst/>
        </a:prstGeom>
        <a:solidFill>
          <a:schemeClr val="tx1">
            <a:lumMod val="85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New York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Chicago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New Orleans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latin typeface="Calibri" panose="020F0502020204030204" pitchFamily="34" charset="0"/>
          </a:endParaRPr>
        </a:p>
      </dsp:txBody>
      <dsp:txXfrm rot="5400000">
        <a:off x="5021743" y="-1609251"/>
        <a:ext cx="2392352" cy="5852160"/>
      </dsp:txXfrm>
    </dsp:sp>
    <dsp:sp modelId="{E5AA99B2-6717-4827-BE7F-B456CB132520}">
      <dsp:nvSpPr>
        <dsp:cNvPr id="0" name=""/>
        <dsp:cNvSpPr/>
      </dsp:nvSpPr>
      <dsp:spPr>
        <a:xfrm>
          <a:off x="0" y="541"/>
          <a:ext cx="3291840" cy="2632574"/>
        </a:xfrm>
        <a:prstGeom prst="roundRect">
          <a:avLst/>
        </a:prstGeom>
        <a:solidFill>
          <a:schemeClr val="bg1">
            <a:lumMod val="50000"/>
            <a:lumOff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4.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KOLÉBKOU jazzu,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konkrétně zábavná čtvrť </a:t>
          </a:r>
          <a:r>
            <a:rPr lang="cs-CZ" sz="2400" kern="1200" dirty="0" err="1" smtClean="0">
              <a:latin typeface="Calibri" panose="020F0502020204030204" pitchFamily="34" charset="0"/>
            </a:rPr>
            <a:t>Storyville</a:t>
          </a:r>
          <a:r>
            <a:rPr lang="cs-CZ" sz="2400" kern="1200" dirty="0" smtClean="0">
              <a:latin typeface="Calibri" panose="020F0502020204030204" pitchFamily="34" charset="0"/>
            </a:rPr>
            <a:t>,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 je město </a:t>
          </a:r>
        </a:p>
      </dsp:txBody>
      <dsp:txXfrm>
        <a:off x="0" y="541"/>
        <a:ext cx="3291840" cy="2632574"/>
      </dsp:txXfrm>
    </dsp:sp>
    <dsp:sp modelId="{1C1489BF-CCF3-4EFC-AC0B-6325ED3D90F2}">
      <dsp:nvSpPr>
        <dsp:cNvPr id="0" name=""/>
        <dsp:cNvSpPr/>
      </dsp:nvSpPr>
      <dsp:spPr>
        <a:xfrm rot="5400000">
          <a:off x="5792144" y="1827116"/>
          <a:ext cx="2392352" cy="4303395"/>
        </a:xfrm>
        <a:prstGeom prst="round2SameRect">
          <a:avLst/>
        </a:prstGeom>
        <a:solidFill>
          <a:schemeClr val="tx1">
            <a:lumMod val="85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</a:t>
          </a:r>
          <a:r>
            <a:rPr lang="cs-CZ" sz="2400" kern="1200" dirty="0" err="1" smtClean="0">
              <a:latin typeface="Calibri" panose="020F0502020204030204" pitchFamily="34" charset="0"/>
            </a:rPr>
            <a:t>Glenn</a:t>
          </a:r>
          <a:r>
            <a:rPr lang="cs-CZ" sz="2400" kern="1200" dirty="0" smtClean="0">
              <a:latin typeface="Calibri" panose="020F0502020204030204" pitchFamily="34" charset="0"/>
            </a:rPr>
            <a:t> Miler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Nick La Rocca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Frank Sinatra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latin typeface="Calibri" panose="020F0502020204030204" pitchFamily="34" charset="0"/>
          </a:endParaRPr>
        </a:p>
      </dsp:txBody>
      <dsp:txXfrm rot="5400000">
        <a:off x="5792144" y="1827116"/>
        <a:ext cx="2392352" cy="4303395"/>
      </dsp:txXfrm>
    </dsp:sp>
    <dsp:sp modelId="{7287E377-5FDF-4D96-9BE7-71196A10FB20}">
      <dsp:nvSpPr>
        <dsp:cNvPr id="0" name=""/>
        <dsp:cNvSpPr/>
      </dsp:nvSpPr>
      <dsp:spPr>
        <a:xfrm>
          <a:off x="0" y="3004917"/>
          <a:ext cx="4836623" cy="1947793"/>
        </a:xfrm>
        <a:prstGeom prst="roundRect">
          <a:avLst/>
        </a:prstGeom>
        <a:solidFill>
          <a:schemeClr val="bg1">
            <a:lumMod val="50000"/>
            <a:lumOff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5.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První jazzovou nahrávku natočil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v roce 1917 s ORIGINAL DIXILEND JAZZ BANDEM kapelník</a:t>
          </a:r>
          <a:endParaRPr lang="cs-CZ" sz="2400" kern="1200" dirty="0">
            <a:latin typeface="Calibri" panose="020F0502020204030204" pitchFamily="34" charset="0"/>
          </a:endParaRPr>
        </a:p>
      </dsp:txBody>
      <dsp:txXfrm>
        <a:off x="0" y="3004917"/>
        <a:ext cx="4836623" cy="1947793"/>
      </dsp:txXfrm>
    </dsp:sp>
    <dsp:sp modelId="{7DF587F9-01E5-47FF-B206-306BC5FAAC31}">
      <dsp:nvSpPr>
        <dsp:cNvPr id="0" name=""/>
        <dsp:cNvSpPr/>
      </dsp:nvSpPr>
      <dsp:spPr>
        <a:xfrm rot="5400000">
          <a:off x="5458982" y="3058661"/>
          <a:ext cx="1517875" cy="5852160"/>
        </a:xfrm>
        <a:prstGeom prst="round2SameRect">
          <a:avLst/>
        </a:prstGeom>
        <a:solidFill>
          <a:schemeClr val="tx1">
            <a:lumMod val="85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20. léta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30.léta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40. léta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latin typeface="Calibri" panose="020F0502020204030204" pitchFamily="34" charset="0"/>
          </a:endParaRPr>
        </a:p>
      </dsp:txBody>
      <dsp:txXfrm rot="5400000">
        <a:off x="5458982" y="3058661"/>
        <a:ext cx="1517875" cy="5852160"/>
      </dsp:txXfrm>
    </dsp:sp>
    <dsp:sp modelId="{EB03BD2B-306E-4BDA-83FB-43498B888ECD}">
      <dsp:nvSpPr>
        <dsp:cNvPr id="0" name=""/>
        <dsp:cNvSpPr/>
      </dsp:nvSpPr>
      <dsp:spPr>
        <a:xfrm>
          <a:off x="0" y="5430786"/>
          <a:ext cx="3291840" cy="1305327"/>
        </a:xfrm>
        <a:prstGeom prst="roundRect">
          <a:avLst/>
        </a:prstGeom>
        <a:solidFill>
          <a:schemeClr val="bg1">
            <a:lumMod val="50000"/>
            <a:lumOff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6.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 JAZZOVÝM VĚKEM jsou nazývána</a:t>
          </a:r>
          <a:endParaRPr lang="cs-CZ" sz="2400" kern="1200" dirty="0">
            <a:latin typeface="Calibri" panose="020F0502020204030204" pitchFamily="34" charset="0"/>
          </a:endParaRPr>
        </a:p>
      </dsp:txBody>
      <dsp:txXfrm>
        <a:off x="0" y="5430786"/>
        <a:ext cx="3291840" cy="1305327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C54A5FE-ED0A-4836-B5C2-000329023DB7}">
      <dsp:nvSpPr>
        <dsp:cNvPr id="0" name=""/>
        <dsp:cNvSpPr/>
      </dsp:nvSpPr>
      <dsp:spPr>
        <a:xfrm rot="5400000">
          <a:off x="6490302" y="-293655"/>
          <a:ext cx="2118958" cy="3186370"/>
        </a:xfrm>
        <a:prstGeom prst="round2SameRect">
          <a:avLst/>
        </a:prstGeom>
        <a:solidFill>
          <a:schemeClr val="tx1">
            <a:lumMod val="85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Paul </a:t>
          </a:r>
          <a:r>
            <a:rPr lang="cs-CZ" sz="2400" kern="1200" dirty="0" err="1" smtClean="0">
              <a:latin typeface="Calibri" panose="020F0502020204030204" pitchFamily="34" charset="0"/>
            </a:rPr>
            <a:t>Whiteman</a:t>
          </a:r>
          <a:r>
            <a:rPr lang="cs-CZ" sz="2400" kern="1200" dirty="0" smtClean="0">
              <a:latin typeface="Calibri" panose="020F0502020204030204" pitchFamily="34" charset="0"/>
            </a:rPr>
            <a:t> 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Glenn Miller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Duke Ellington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latin typeface="Calibri" panose="020F0502020204030204" pitchFamily="34" charset="0"/>
          </a:endParaRPr>
        </a:p>
      </dsp:txBody>
      <dsp:txXfrm rot="5400000">
        <a:off x="6490302" y="-293655"/>
        <a:ext cx="2118958" cy="3186370"/>
      </dsp:txXfrm>
    </dsp:sp>
    <dsp:sp modelId="{D42824FB-261A-4976-AAC9-C36DC43CD6AF}">
      <dsp:nvSpPr>
        <dsp:cNvPr id="0" name=""/>
        <dsp:cNvSpPr/>
      </dsp:nvSpPr>
      <dsp:spPr>
        <a:xfrm>
          <a:off x="8" y="2689"/>
          <a:ext cx="5956587" cy="2593679"/>
        </a:xfrm>
        <a:prstGeom prst="roundRect">
          <a:avLst/>
        </a:prstGeom>
        <a:solidFill>
          <a:schemeClr val="bg1">
            <a:lumMod val="50000"/>
            <a:lumOff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 smtClean="0">
            <a:latin typeface="Calibri" panose="020F0502020204030204" pitchFamily="34" charset="0"/>
          </a:endParaRP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7.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RHAPSODY IN BLUE George </a:t>
          </a:r>
          <a:r>
            <a:rPr lang="cs-CZ" sz="2400" kern="1200" dirty="0" err="1" smtClean="0">
              <a:latin typeface="Calibri" panose="020F0502020204030204" pitchFamily="34" charset="0"/>
            </a:rPr>
            <a:t>Gershwina</a:t>
          </a:r>
          <a:r>
            <a:rPr lang="cs-CZ" sz="2400" kern="1200" dirty="0" smtClean="0">
              <a:latin typeface="Calibri" panose="020F0502020204030204" pitchFamily="34" charset="0"/>
            </a:rPr>
            <a:t> hrál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v premiéře v roce 1924 orchestr,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 jehož dirigentem byl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 smtClean="0">
            <a:latin typeface="Calibri" panose="020F0502020204030204" pitchFamily="34" charset="0"/>
          </a:endParaRP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>
            <a:latin typeface="Calibri" panose="020F0502020204030204" pitchFamily="34" charset="0"/>
          </a:endParaRPr>
        </a:p>
      </dsp:txBody>
      <dsp:txXfrm>
        <a:off x="8" y="2689"/>
        <a:ext cx="5956587" cy="2593679"/>
      </dsp:txXfrm>
    </dsp:sp>
    <dsp:sp modelId="{1A6C5508-BE98-41EF-85A3-37B98FC450EB}">
      <dsp:nvSpPr>
        <dsp:cNvPr id="0" name=""/>
        <dsp:cNvSpPr/>
      </dsp:nvSpPr>
      <dsp:spPr>
        <a:xfrm rot="5400000">
          <a:off x="3142290" y="853609"/>
          <a:ext cx="4085816" cy="7917583"/>
        </a:xfrm>
        <a:prstGeom prst="round2SameRect">
          <a:avLst/>
        </a:prstGeom>
        <a:solidFill>
          <a:schemeClr val="tx1">
            <a:lumMod val="85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označení pro lidovou i uměleckou bělošskou americkou hudbu, vycházející z písňových tradic evropských přistěhovalců 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termín pro jazzový sloh ve znamení velkých orchestrů – big bandů, hrajících k tanci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módní tanec, jehož charakteristickým znakem byla rotace</a:t>
          </a:r>
          <a:endParaRPr lang="cs-CZ" sz="2400" kern="1200" dirty="0">
            <a:latin typeface="Calibri" panose="020F0502020204030204" pitchFamily="34" charset="0"/>
          </a:endParaRPr>
        </a:p>
      </dsp:txBody>
      <dsp:txXfrm rot="5400000">
        <a:off x="3142290" y="853609"/>
        <a:ext cx="4085816" cy="7917583"/>
      </dsp:txXfrm>
    </dsp:sp>
    <dsp:sp modelId="{0F2DDBD0-1257-496D-9051-0A3CE422644A}">
      <dsp:nvSpPr>
        <dsp:cNvPr id="0" name=""/>
        <dsp:cNvSpPr/>
      </dsp:nvSpPr>
      <dsp:spPr>
        <a:xfrm>
          <a:off x="2115" y="3185448"/>
          <a:ext cx="1226398" cy="3189226"/>
        </a:xfrm>
        <a:prstGeom prst="roundRect">
          <a:avLst/>
        </a:prstGeom>
        <a:solidFill>
          <a:schemeClr val="bg1">
            <a:lumMod val="50000"/>
            <a:lumOff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8.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SWING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je</a:t>
          </a:r>
        </a:p>
      </dsp:txBody>
      <dsp:txXfrm>
        <a:off x="2115" y="3185448"/>
        <a:ext cx="1226398" cy="3189226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F6AC5B8-60F7-4845-8B0B-9ED0B2CDD518}">
      <dsp:nvSpPr>
        <dsp:cNvPr id="0" name=""/>
        <dsp:cNvSpPr/>
      </dsp:nvSpPr>
      <dsp:spPr>
        <a:xfrm rot="5400000">
          <a:off x="4889540" y="-1205040"/>
          <a:ext cx="2524621" cy="5789977"/>
        </a:xfrm>
        <a:prstGeom prst="round2SameRect">
          <a:avLst/>
        </a:prstGeom>
        <a:solidFill>
          <a:schemeClr val="tx1">
            <a:lumMod val="85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Frank </a:t>
          </a:r>
          <a:r>
            <a:rPr lang="cs-CZ" sz="2400" kern="1200" dirty="0" err="1" smtClean="0">
              <a:latin typeface="Calibri" panose="020F0502020204030204" pitchFamily="34" charset="0"/>
            </a:rPr>
            <a:t>Sinatra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b) Louis Armstrong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Benny Goodman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latin typeface="Calibri" panose="020F0502020204030204" pitchFamily="34" charset="0"/>
          </a:endParaRPr>
        </a:p>
      </dsp:txBody>
      <dsp:txXfrm rot="5400000">
        <a:off x="4889540" y="-1205040"/>
        <a:ext cx="2524621" cy="5789977"/>
      </dsp:txXfrm>
    </dsp:sp>
    <dsp:sp modelId="{38509794-4923-4481-84EF-B7D97E149D8C}">
      <dsp:nvSpPr>
        <dsp:cNvPr id="0" name=""/>
        <dsp:cNvSpPr/>
      </dsp:nvSpPr>
      <dsp:spPr>
        <a:xfrm>
          <a:off x="0" y="62064"/>
          <a:ext cx="3256862" cy="3255766"/>
        </a:xfrm>
        <a:prstGeom prst="roundRect">
          <a:avLst/>
        </a:prstGeom>
        <a:solidFill>
          <a:schemeClr val="bg1">
            <a:lumMod val="50000"/>
            <a:lumOff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9.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KRÁLEM SWINGU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je nazýván klarinetista a kapelník</a:t>
          </a:r>
          <a:endParaRPr lang="cs-CZ" sz="2400" kern="1200" dirty="0">
            <a:latin typeface="Calibri" panose="020F0502020204030204" pitchFamily="34" charset="0"/>
          </a:endParaRPr>
        </a:p>
      </dsp:txBody>
      <dsp:txXfrm>
        <a:off x="0" y="62064"/>
        <a:ext cx="3256862" cy="3255766"/>
      </dsp:txXfrm>
    </dsp:sp>
    <dsp:sp modelId="{E42DDDBA-B0A6-4A55-8840-9ED75C1C9C83}">
      <dsp:nvSpPr>
        <dsp:cNvPr id="0" name=""/>
        <dsp:cNvSpPr/>
      </dsp:nvSpPr>
      <dsp:spPr>
        <a:xfrm rot="5400000">
          <a:off x="4128380" y="1878180"/>
          <a:ext cx="3135203" cy="6700306"/>
        </a:xfrm>
        <a:prstGeom prst="round2SameRect">
          <a:avLst/>
        </a:prstGeom>
        <a:solidFill>
          <a:schemeClr val="tx1">
            <a:lumMod val="85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se narodil v New Orleans a hrál na trombon a trubku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>
              <a:latin typeface="Calibri" panose="020F0502020204030204" pitchFamily="34" charset="0"/>
            </a:rPr>
            <a:t>b) se narodil v New Yorku a hrál na klarinet a trubku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c) se narodil v New Orleans  a hrál na  kornet a trubku</a:t>
          </a:r>
          <a:endParaRPr lang="cs-CZ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latin typeface="Calibri" panose="020F0502020204030204" pitchFamily="34" charset="0"/>
          </a:endParaRPr>
        </a:p>
      </dsp:txBody>
      <dsp:txXfrm rot="5400000">
        <a:off x="4128380" y="1878180"/>
        <a:ext cx="3135203" cy="6700306"/>
      </dsp:txXfrm>
    </dsp:sp>
    <dsp:sp modelId="{E24C3C52-72BF-4700-BB56-CFACDA8F39C8}">
      <dsp:nvSpPr>
        <dsp:cNvPr id="0" name=""/>
        <dsp:cNvSpPr/>
      </dsp:nvSpPr>
      <dsp:spPr>
        <a:xfrm>
          <a:off x="0" y="3635837"/>
          <a:ext cx="2345828" cy="2993242"/>
        </a:xfrm>
        <a:prstGeom prst="roundRect">
          <a:avLst/>
        </a:prstGeom>
        <a:solidFill>
          <a:schemeClr val="bg1">
            <a:lumMod val="50000"/>
            <a:lumOff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anose="020F0502020204030204" pitchFamily="34" charset="0"/>
            </a:rPr>
            <a:t>10. </a:t>
          </a:r>
          <a:br>
            <a:rPr lang="cs-CZ" sz="2400" kern="1200" dirty="0" smtClean="0">
              <a:latin typeface="Calibri" panose="020F0502020204030204" pitchFamily="34" charset="0"/>
            </a:rPr>
          </a:br>
          <a:r>
            <a:rPr lang="cs-CZ" sz="2400" kern="1200" dirty="0" smtClean="0">
              <a:latin typeface="Calibri" panose="020F0502020204030204" pitchFamily="34" charset="0"/>
            </a:rPr>
            <a:t>LOUIS ARMSTRONG </a:t>
          </a:r>
          <a:endParaRPr lang="cs-CZ" sz="2400" kern="1200" dirty="0">
            <a:latin typeface="Calibri" panose="020F0502020204030204" pitchFamily="34" charset="0"/>
          </a:endParaRPr>
        </a:p>
      </dsp:txBody>
      <dsp:txXfrm>
        <a:off x="0" y="3635837"/>
        <a:ext cx="2345828" cy="29932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6C6C8E-2605-4F10-BB06-ECA9C04ABE34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9DBCBE-B878-4087-A883-2EDA6CE39D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36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DBCBE-B878-4087-A883-2EDA6CE39DFD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8263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DBCBE-B878-4087-A883-2EDA6CE39DFD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40167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DBCBE-B878-4087-A883-2EDA6CE39DFD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88996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DBCBE-B878-4087-A883-2EDA6CE39DFD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09924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DBCBE-B878-4087-A883-2EDA6CE39DFD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6924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60EF6-F98E-4D42-8636-7BB7E3FA1CC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E31A6-9EA6-4CC7-BBC7-E4A95531A9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60EF6-F98E-4D42-8636-7BB7E3FA1CC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E31A6-9EA6-4CC7-BBC7-E4A95531A9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60EF6-F98E-4D42-8636-7BB7E3FA1CC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37E31A6-9EA6-4CC7-BBC7-E4A95531A9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60EF6-F98E-4D42-8636-7BB7E3FA1CC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E31A6-9EA6-4CC7-BBC7-E4A95531A9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60EF6-F98E-4D42-8636-7BB7E3FA1CC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E31A6-9EA6-4CC7-BBC7-E4A95531A9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60EF6-F98E-4D42-8636-7BB7E3FA1CC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E31A6-9EA6-4CC7-BBC7-E4A95531A9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60EF6-F98E-4D42-8636-7BB7E3FA1CC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E31A6-9EA6-4CC7-BBC7-E4A95531A9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60EF6-F98E-4D42-8636-7BB7E3FA1CC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E31A6-9EA6-4CC7-BBC7-E4A95531A9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60EF6-F98E-4D42-8636-7BB7E3FA1CC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E31A6-9EA6-4CC7-BBC7-E4A95531A9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60EF6-F98E-4D42-8636-7BB7E3FA1CC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E31A6-9EA6-4CC7-BBC7-E4A95531A9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60EF6-F98E-4D42-8636-7BB7E3FA1CC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E31A6-9EA6-4CC7-BBC7-E4A95531A9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2760EF6-F98E-4D42-8636-7BB7E3FA1CC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37E31A6-9EA6-4CC7-BBC7-E4A95531A9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Relationship Id="rId4" Type="http://schemas.openxmlformats.org/officeDocument/2006/relationships/slide" Target="slide1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Layout" Target="../diagrams/layout1.xml"/><Relationship Id="rId7" Type="http://schemas.openxmlformats.org/officeDocument/2006/relationships/slide" Target="slide3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3.xml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azz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599" r="12500"/>
          <a:stretch/>
        </p:blipFill>
        <p:spPr bwMode="auto">
          <a:xfrm>
            <a:off x="0" y="0"/>
            <a:ext cx="9306272" cy="6989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72197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499" r="12701"/>
          <a:stretch/>
        </p:blipFill>
        <p:spPr bwMode="auto">
          <a:xfrm>
            <a:off x="0" y="-16024"/>
            <a:ext cx="9144000" cy="6900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77157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9600" spc="300" dirty="0" smtClean="0">
                <a:latin typeface="Calibri" panose="020F0502020204030204" pitchFamily="34" charset="0"/>
              </a:rPr>
              <a:t>NONART</a:t>
            </a:r>
            <a:br>
              <a:rPr lang="cs-CZ" sz="9600" spc="300" dirty="0" smtClean="0">
                <a:latin typeface="Calibri" panose="020F0502020204030204" pitchFamily="34" charset="0"/>
              </a:rPr>
            </a:br>
            <a:r>
              <a:rPr lang="cs-CZ" sz="3100" cap="none" spc="300" dirty="0" smtClean="0">
                <a:latin typeface="Calibri" panose="020F0502020204030204" pitchFamily="34" charset="0"/>
              </a:rPr>
              <a:t>1. polovina 20.století</a:t>
            </a:r>
            <a:endParaRPr lang="cs-CZ" sz="3100" spc="300" dirty="0">
              <a:latin typeface="Calibri" panose="020F0502020204030204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3049630"/>
          </a:xfrm>
        </p:spPr>
        <p:txBody>
          <a:bodyPr>
            <a:noAutofit/>
          </a:bodyPr>
          <a:lstStyle/>
          <a:p>
            <a:pPr>
              <a:lnSpc>
                <a:spcPct val="160000"/>
              </a:lnSpc>
            </a:pPr>
            <a:r>
              <a:rPr lang="cs-CZ" sz="3600" dirty="0" smtClean="0">
                <a:latin typeface="Calibri" panose="020F0502020204030204" pitchFamily="34" charset="0"/>
                <a:hlinkClick r:id="rId2" action="ppaction://hlinksldjump"/>
              </a:rPr>
              <a:t>TEST </a:t>
            </a:r>
            <a:r>
              <a:rPr lang="cs-CZ" sz="3600" dirty="0" smtClean="0">
                <a:latin typeface="Calibri" panose="020F0502020204030204" pitchFamily="34" charset="0"/>
              </a:rPr>
              <a:t>  </a:t>
            </a:r>
          </a:p>
          <a:p>
            <a:pPr>
              <a:lnSpc>
                <a:spcPct val="160000"/>
              </a:lnSpc>
            </a:pPr>
            <a:r>
              <a:rPr lang="cs-CZ" sz="3600" dirty="0" smtClean="0">
                <a:latin typeface="Calibri" panose="020F0502020204030204" pitchFamily="34" charset="0"/>
                <a:hlinkClick r:id="rId3" action="ppaction://hlinksldjump"/>
              </a:rPr>
              <a:t>POSLECH</a:t>
            </a:r>
            <a:endParaRPr lang="cs-CZ" sz="3600" dirty="0" smtClean="0">
              <a:latin typeface="Calibri" panose="020F0502020204030204" pitchFamily="34" charset="0"/>
            </a:endParaRPr>
          </a:p>
          <a:p>
            <a:pPr>
              <a:lnSpc>
                <a:spcPct val="160000"/>
              </a:lnSpc>
            </a:pPr>
            <a:r>
              <a:rPr lang="cs-CZ" sz="3600" dirty="0" smtClean="0">
                <a:latin typeface="Calibri" panose="020F0502020204030204" pitchFamily="34" charset="0"/>
                <a:hlinkClick r:id="rId4" action="ppaction://hlinksldjump"/>
              </a:rPr>
              <a:t>POJMY</a:t>
            </a:r>
            <a:endParaRPr lang="cs-CZ" sz="36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8532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889663554"/>
              </p:ext>
            </p:extLst>
          </p:nvPr>
        </p:nvGraphicFramePr>
        <p:xfrm>
          <a:off x="0" y="0"/>
          <a:ext cx="910147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ámeček 2"/>
          <p:cNvSpPr/>
          <p:nvPr/>
        </p:nvSpPr>
        <p:spPr>
          <a:xfrm>
            <a:off x="3131840" y="790922"/>
            <a:ext cx="2880320" cy="648072"/>
          </a:xfrm>
          <a:prstGeom prst="frame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2915816" y="2420888"/>
            <a:ext cx="2880320" cy="648072"/>
          </a:xfrm>
          <a:prstGeom prst="frame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2411760" y="4836560"/>
            <a:ext cx="2520280" cy="576064"/>
          </a:xfrm>
          <a:prstGeom prst="frame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lačítko akce: Domů 6">
            <a:hlinkClick r:id="rId7" action="ppaction://hlinksldjump" highlightClick="1"/>
          </p:cNvPr>
          <p:cNvSpPr/>
          <p:nvPr/>
        </p:nvSpPr>
        <p:spPr>
          <a:xfrm>
            <a:off x="8191252" y="6309320"/>
            <a:ext cx="394344" cy="34972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754287" y="1833408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Calibri" panose="020F0502020204030204" pitchFamily="34" charset="0"/>
              </a:rPr>
              <a:t>1</a:t>
            </a:r>
            <a:endParaRPr lang="cs-CZ" sz="1200" dirty="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7063" y="3270250"/>
            <a:ext cx="268287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765775" y="4149080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/>
                </a:solidFill>
                <a:latin typeface="Calibri" panose="020F0502020204030204" pitchFamily="34" charset="0"/>
              </a:rPr>
              <a:t>2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465365" y="6489906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Calibri" panose="020F0502020204030204" pitchFamily="34" charset="0"/>
              </a:rPr>
              <a:t>3</a:t>
            </a:r>
            <a:endParaRPr lang="cs-CZ" sz="1200" dirty="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6684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TEST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Vyber ze 3 možností správnou odpověď.</a:t>
            </a:r>
          </a:p>
        </p:txBody>
      </p:sp>
    </p:spTree>
    <p:extLst>
      <p:ext uri="{BB962C8B-B14F-4D97-AF65-F5344CB8AC3E}">
        <p14:creationId xmlns:p14="http://schemas.microsoft.com/office/powerpoint/2010/main" xmlns="" val="2746956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747004015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Rámeček 4"/>
          <p:cNvSpPr/>
          <p:nvPr/>
        </p:nvSpPr>
        <p:spPr>
          <a:xfrm>
            <a:off x="1619672" y="0"/>
            <a:ext cx="6965158" cy="914400"/>
          </a:xfrm>
          <a:prstGeom prst="frame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1835696" y="3140968"/>
            <a:ext cx="6552728" cy="842392"/>
          </a:xfrm>
          <a:prstGeom prst="frame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3851921" y="6021288"/>
            <a:ext cx="2088232" cy="576064"/>
          </a:xfrm>
          <a:prstGeom prst="frame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5719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956625791"/>
              </p:ext>
            </p:extLst>
          </p:nvPr>
        </p:nvGraphicFramePr>
        <p:xfrm>
          <a:off x="0" y="15071"/>
          <a:ext cx="9144000" cy="68429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ámeček 2"/>
          <p:cNvSpPr/>
          <p:nvPr/>
        </p:nvSpPr>
        <p:spPr>
          <a:xfrm>
            <a:off x="3563888" y="1268760"/>
            <a:ext cx="2376264" cy="504056"/>
          </a:xfrm>
          <a:prstGeom prst="frame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5100619" y="3562860"/>
            <a:ext cx="2376264" cy="504056"/>
          </a:xfrm>
          <a:prstGeom prst="frame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3568214" y="5373216"/>
            <a:ext cx="1723866" cy="504056"/>
          </a:xfrm>
          <a:prstGeom prst="frame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2634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701556619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ámeček 2"/>
          <p:cNvSpPr/>
          <p:nvPr/>
        </p:nvSpPr>
        <p:spPr>
          <a:xfrm>
            <a:off x="6228184" y="548680"/>
            <a:ext cx="2592288" cy="576064"/>
          </a:xfrm>
          <a:prstGeom prst="frame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1475656" y="4509120"/>
            <a:ext cx="7488832" cy="1008112"/>
          </a:xfrm>
          <a:prstGeom prst="frame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011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550677594"/>
              </p:ext>
            </p:extLst>
          </p:nvPr>
        </p:nvGraphicFramePr>
        <p:xfrm>
          <a:off x="0" y="0"/>
          <a:ext cx="904684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ámeček 2"/>
          <p:cNvSpPr/>
          <p:nvPr/>
        </p:nvSpPr>
        <p:spPr>
          <a:xfrm>
            <a:off x="3563888" y="1628800"/>
            <a:ext cx="2808312" cy="576064"/>
          </a:xfrm>
          <a:prstGeom prst="frame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2627784" y="5373216"/>
            <a:ext cx="6048672" cy="864096"/>
          </a:xfrm>
          <a:prstGeom prst="frame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Tlačítko akce: Domů 5">
            <a:hlinkClick r:id="rId8" action="ppaction://hlinksldjump" highlightClick="1"/>
          </p:cNvPr>
          <p:cNvSpPr/>
          <p:nvPr/>
        </p:nvSpPr>
        <p:spPr>
          <a:xfrm>
            <a:off x="8191252" y="6309320"/>
            <a:ext cx="394344" cy="34972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1256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>
                <a:latin typeface="Calibri" panose="020F0502020204030204" pitchFamily="34" charset="0"/>
              </a:rPr>
              <a:t> </a:t>
            </a:r>
            <a:r>
              <a:rPr lang="cs-CZ" sz="2800" dirty="0" smtClean="0">
                <a:latin typeface="Calibri" panose="020F0502020204030204" pitchFamily="34" charset="0"/>
              </a:rPr>
              <a:t>          PO VYSLECHNUTÍ UKÁZKY URČI   </a:t>
            </a:r>
            <a:r>
              <a:rPr lang="cs-CZ" sz="2800" spc="300" dirty="0" smtClean="0">
                <a:latin typeface="Calibri" panose="020F0502020204030204" pitchFamily="34" charset="0"/>
                <a:hlinkClick r:id="rId3"/>
              </a:rPr>
              <a:t>STYL</a:t>
            </a:r>
            <a:endParaRPr lang="cs-CZ" sz="2800" spc="300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00200"/>
            <a:ext cx="8003232" cy="4709160"/>
          </a:xfrm>
        </p:spPr>
        <p:txBody>
          <a:bodyPr>
            <a:noAutofit/>
          </a:bodyPr>
          <a:lstStyle/>
          <a:p>
            <a:pPr>
              <a:buFont typeface="Wingdings 2" pitchFamily="18" charset="2"/>
              <a:buNone/>
            </a:pPr>
            <a:r>
              <a:rPr lang="cs-CZ" sz="8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 </a:t>
            </a:r>
          </a:p>
          <a:p>
            <a:pPr>
              <a:buFont typeface="Wingdings 2" pitchFamily="18" charset="2"/>
              <a:buNone/>
            </a:pP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spirituál                           NOBODY: </a:t>
            </a:r>
            <a:r>
              <a:rPr lang="cs-CZ" sz="2400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Mahalia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Jackson</a:t>
            </a:r>
          </a:p>
          <a:p>
            <a:pPr marL="13716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ragtime                            THE  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ENTERTAINER 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: </a:t>
            </a:r>
            <a:r>
              <a:rPr lang="cs-CZ" sz="2400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Scott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Joplin</a:t>
            </a:r>
            <a:endParaRPr lang="cs-CZ" sz="24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marL="13716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blues                                BŮH BLUES: Vladimír Merta </a:t>
            </a:r>
          </a:p>
          <a:p>
            <a:pPr marL="13716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New Orleans jazz</a:t>
            </a:r>
          </a:p>
          <a:p>
            <a:pPr marL="13716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symfonický jazz              RHAPSODY 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IN 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BLUE: Georg </a:t>
            </a:r>
            <a:r>
              <a:rPr lang="cs-CZ" sz="2400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Gershwin</a:t>
            </a:r>
            <a:endParaRPr lang="cs-CZ" sz="24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marL="137160" indent="0">
              <a:lnSpc>
                <a:spcPct val="150000"/>
              </a:lnSpc>
              <a:buNone/>
            </a:pPr>
            <a:r>
              <a:rPr lang="cs-CZ" sz="2400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boogie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woogie</a:t>
            </a:r>
            <a:endParaRPr lang="cs-CZ" sz="24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marL="13716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swing                               HAPPY FEET: Paul </a:t>
            </a:r>
            <a:r>
              <a:rPr lang="cs-CZ" sz="2400" dirty="0" err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Whiteman</a:t>
            </a:r>
            <a:endParaRPr lang="cs-CZ" sz="24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endParaRPr lang="cs-CZ" sz="20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  <a:buFont typeface="Wingdings 2" pitchFamily="18" charset="2"/>
              <a:buNone/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 </a:t>
            </a:r>
          </a:p>
          <a:p>
            <a:pPr>
              <a:buFont typeface="Wingdings 2" pitchFamily="18" charset="2"/>
              <a:buNone/>
            </a:pPr>
            <a:endParaRPr lang="cs-CZ" sz="8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>
              <a:buFont typeface="Wingdings 2" pitchFamily="18" charset="2"/>
              <a:buNone/>
            </a:pPr>
            <a:r>
              <a:rPr lang="cs-CZ" sz="8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 </a:t>
            </a:r>
          </a:p>
          <a:p>
            <a:pPr>
              <a:buFont typeface="Wingdings 2" pitchFamily="18" charset="2"/>
              <a:buNone/>
            </a:pPr>
            <a:r>
              <a:rPr lang="cs-CZ" sz="8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 </a:t>
            </a:r>
          </a:p>
          <a:p>
            <a:endParaRPr lang="cs-CZ" sz="800" dirty="0" smtClean="0"/>
          </a:p>
        </p:txBody>
      </p:sp>
      <p:sp>
        <p:nvSpPr>
          <p:cNvPr id="5" name="Tlačítko akce: Domů 4">
            <a:hlinkClick r:id="rId4" action="ppaction://hlinksldjump" highlightClick="1"/>
          </p:cNvPr>
          <p:cNvSpPr/>
          <p:nvPr/>
        </p:nvSpPr>
        <p:spPr>
          <a:xfrm>
            <a:off x="8191252" y="6309320"/>
            <a:ext cx="394344" cy="34972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9212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  <a:latin typeface="Calibri" pitchFamily="34" charset="0"/>
              </a:rPr>
              <a:t>OPAKOVÁNÍ    POJMŮ</a:t>
            </a:r>
            <a:endParaRPr lang="cs-CZ" sz="2800" dirty="0">
              <a:solidFill>
                <a:schemeClr val="accent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556792"/>
            <a:ext cx="6984776" cy="4709160"/>
          </a:xfrm>
        </p:spPr>
        <p:txBody>
          <a:bodyPr>
            <a:normAutofit/>
          </a:bodyPr>
          <a:lstStyle/>
          <a:p>
            <a:pPr marL="13716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Vybraný student, sedící zády k interaktivní tabuli,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má vyslovit slovo/slova, jež se na tabuli objeví.</a:t>
            </a:r>
          </a:p>
          <a:p>
            <a:pPr>
              <a:lnSpc>
                <a:spcPct val="150000"/>
              </a:lnSpc>
            </a:pPr>
            <a:endParaRPr lang="cs-CZ" sz="2400" dirty="0" smtClean="0">
              <a:latin typeface="Calibri" pitchFamily="34" charset="0"/>
            </a:endParaRPr>
          </a:p>
          <a:p>
            <a:pPr marL="13716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Ostatní studenti pokládají vybranému otázky tak,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aby dané </a:t>
            </a:r>
            <a:r>
              <a:rPr lang="cs-CZ" sz="2400" dirty="0" smtClean="0">
                <a:latin typeface="Calibri" pitchFamily="34" charset="0"/>
              </a:rPr>
              <a:t>slovo </a:t>
            </a:r>
            <a:r>
              <a:rPr lang="cs-CZ" sz="2400" dirty="0" smtClean="0">
                <a:latin typeface="Calibri" pitchFamily="34" charset="0"/>
              </a:rPr>
              <a:t>uhodl.</a:t>
            </a:r>
            <a:endParaRPr lang="cs-CZ" sz="2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6754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962650"/>
          </a:xfrm>
        </p:spPr>
        <p:txBody>
          <a:bodyPr/>
          <a:lstStyle/>
          <a:p>
            <a:r>
              <a:rPr lang="cs-CZ" sz="9600" dirty="0" smtClean="0">
                <a:solidFill>
                  <a:schemeClr val="tx1"/>
                </a:solidFill>
                <a:latin typeface="Calibri" pitchFamily="34" charset="0"/>
              </a:rPr>
              <a:t>spirituál</a:t>
            </a:r>
            <a:endParaRPr lang="cs-CZ" sz="96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3208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962650"/>
          </a:xfrm>
        </p:spPr>
        <p:txBody>
          <a:bodyPr/>
          <a:lstStyle/>
          <a:p>
            <a:r>
              <a:rPr lang="cs-CZ" sz="9600" dirty="0" smtClean="0">
                <a:solidFill>
                  <a:schemeClr val="tx1"/>
                </a:solidFill>
                <a:latin typeface="Calibri" pitchFamily="34" charset="0"/>
              </a:rPr>
              <a:t>gospel song</a:t>
            </a:r>
            <a:endParaRPr lang="cs-CZ" sz="96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0970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962650"/>
          </a:xfrm>
        </p:spPr>
        <p:txBody>
          <a:bodyPr/>
          <a:lstStyle/>
          <a:p>
            <a:r>
              <a:rPr lang="cs-CZ" sz="9600" dirty="0" smtClean="0">
                <a:solidFill>
                  <a:schemeClr val="tx1"/>
                </a:solidFill>
                <a:latin typeface="Calibri" pitchFamily="34" charset="0"/>
              </a:rPr>
              <a:t>ragtime</a:t>
            </a:r>
            <a:endParaRPr lang="cs-CZ" sz="96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33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962650"/>
          </a:xfrm>
        </p:spPr>
        <p:txBody>
          <a:bodyPr/>
          <a:lstStyle/>
          <a:p>
            <a:r>
              <a:rPr lang="cs-CZ" sz="9600" dirty="0" smtClean="0">
                <a:solidFill>
                  <a:schemeClr val="tx1"/>
                </a:solidFill>
                <a:latin typeface="Calibri" pitchFamily="34" charset="0"/>
              </a:rPr>
              <a:t>blues</a:t>
            </a:r>
            <a:endParaRPr lang="cs-CZ" sz="96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5499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962650"/>
          </a:xfrm>
        </p:spPr>
        <p:txBody>
          <a:bodyPr/>
          <a:lstStyle/>
          <a:p>
            <a:r>
              <a:rPr lang="cs-CZ" sz="9600" dirty="0" err="1">
                <a:solidFill>
                  <a:schemeClr val="tx1"/>
                </a:solidFill>
                <a:latin typeface="Calibri" pitchFamily="34" charset="0"/>
              </a:rPr>
              <a:t>boogie</a:t>
            </a:r>
            <a:r>
              <a:rPr lang="cs-CZ" sz="96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9600" dirty="0" err="1">
                <a:solidFill>
                  <a:schemeClr val="tx1"/>
                </a:solidFill>
                <a:latin typeface="Calibri" pitchFamily="34" charset="0"/>
              </a:rPr>
              <a:t>woogie</a:t>
            </a:r>
            <a:r>
              <a:rPr lang="cs-CZ" sz="9600" dirty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9600" dirty="0">
                <a:solidFill>
                  <a:schemeClr val="tx1"/>
                </a:solidFill>
                <a:latin typeface="Calibri" pitchFamily="34" charset="0"/>
              </a:rPr>
            </a:br>
            <a:endParaRPr lang="cs-CZ" sz="96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8752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962650"/>
          </a:xfrm>
        </p:spPr>
        <p:txBody>
          <a:bodyPr/>
          <a:lstStyle/>
          <a:p>
            <a:r>
              <a:rPr lang="cs-CZ" sz="9600" dirty="0" smtClean="0">
                <a:solidFill>
                  <a:schemeClr val="tx1"/>
                </a:solidFill>
                <a:latin typeface="Calibri" pitchFamily="34" charset="0"/>
              </a:rPr>
              <a:t>swing</a:t>
            </a:r>
            <a:endParaRPr lang="cs-CZ" sz="96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8752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962650"/>
          </a:xfrm>
        </p:spPr>
        <p:txBody>
          <a:bodyPr/>
          <a:lstStyle/>
          <a:p>
            <a:r>
              <a:rPr lang="cs-CZ" sz="9600" dirty="0">
                <a:solidFill>
                  <a:schemeClr val="tx1"/>
                </a:solidFill>
                <a:latin typeface="Calibri" pitchFamily="34" charset="0"/>
              </a:rPr>
              <a:t>New Orleans </a:t>
            </a:r>
          </a:p>
        </p:txBody>
      </p:sp>
    </p:spTree>
    <p:extLst>
      <p:ext uri="{BB962C8B-B14F-4D97-AF65-F5344CB8AC3E}">
        <p14:creationId xmlns:p14="http://schemas.microsoft.com/office/powerpoint/2010/main" xmlns="" val="955499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962650"/>
          </a:xfrm>
        </p:spPr>
        <p:txBody>
          <a:bodyPr/>
          <a:lstStyle/>
          <a:p>
            <a:r>
              <a:rPr lang="cs-CZ" sz="9600" dirty="0" err="1" smtClean="0">
                <a:solidFill>
                  <a:schemeClr val="tx1"/>
                </a:solidFill>
                <a:latin typeface="Calibri" pitchFamily="34" charset="0"/>
              </a:rPr>
              <a:t>Original</a:t>
            </a:r>
            <a:r>
              <a:rPr lang="cs-CZ" sz="96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9600" dirty="0" err="1" smtClean="0">
                <a:solidFill>
                  <a:schemeClr val="tx1"/>
                </a:solidFill>
                <a:latin typeface="Calibri" pitchFamily="34" charset="0"/>
              </a:rPr>
              <a:t>Dixielend</a:t>
            </a:r>
            <a:r>
              <a:rPr lang="cs-CZ" sz="96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br>
              <a:rPr lang="cs-CZ" sz="96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9600" dirty="0" smtClean="0">
                <a:solidFill>
                  <a:schemeClr val="tx1"/>
                </a:solidFill>
                <a:latin typeface="Calibri" pitchFamily="34" charset="0"/>
              </a:rPr>
              <a:t>Jazz Band</a:t>
            </a:r>
            <a:endParaRPr lang="cs-CZ" sz="96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5499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962650"/>
          </a:xfrm>
        </p:spPr>
        <p:txBody>
          <a:bodyPr/>
          <a:lstStyle/>
          <a:p>
            <a:r>
              <a:rPr lang="cs-CZ" sz="9600" dirty="0" smtClean="0">
                <a:solidFill>
                  <a:schemeClr val="tx1"/>
                </a:solidFill>
                <a:latin typeface="Calibri" pitchFamily="34" charset="0"/>
              </a:rPr>
              <a:t>Armstrong</a:t>
            </a:r>
            <a:endParaRPr lang="cs-CZ" sz="96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5499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962650"/>
          </a:xfrm>
        </p:spPr>
        <p:txBody>
          <a:bodyPr/>
          <a:lstStyle/>
          <a:p>
            <a:r>
              <a:rPr lang="cs-CZ" sz="9600" dirty="0" err="1">
                <a:solidFill>
                  <a:schemeClr val="tx1"/>
                </a:solidFill>
                <a:latin typeface="Calibri" pitchFamily="34" charset="0"/>
              </a:rPr>
              <a:t>Duke</a:t>
            </a:r>
            <a:endParaRPr lang="cs-CZ" sz="96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5499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962650"/>
          </a:xfrm>
        </p:spPr>
        <p:txBody>
          <a:bodyPr/>
          <a:lstStyle/>
          <a:p>
            <a:r>
              <a:rPr lang="cs-CZ" sz="9600" dirty="0" err="1">
                <a:solidFill>
                  <a:schemeClr val="tx1"/>
                </a:solidFill>
                <a:latin typeface="Calibri" pitchFamily="34" charset="0"/>
              </a:rPr>
              <a:t>Whiteman</a:t>
            </a:r>
            <a:endParaRPr lang="cs-CZ" sz="96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521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962650"/>
          </a:xfrm>
        </p:spPr>
        <p:txBody>
          <a:bodyPr/>
          <a:lstStyle/>
          <a:p>
            <a:r>
              <a:rPr lang="cs-CZ" sz="9600" dirty="0" smtClean="0">
                <a:solidFill>
                  <a:schemeClr val="tx1"/>
                </a:solidFill>
                <a:latin typeface="Calibri" pitchFamily="34" charset="0"/>
              </a:rPr>
              <a:t>Big Band </a:t>
            </a:r>
            <a:endParaRPr lang="cs-CZ" sz="96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7812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962650"/>
          </a:xfrm>
        </p:spPr>
        <p:txBody>
          <a:bodyPr/>
          <a:lstStyle/>
          <a:p>
            <a:r>
              <a:rPr lang="cs-CZ" sz="9600" dirty="0" err="1" smtClean="0">
                <a:solidFill>
                  <a:schemeClr val="tx1"/>
                </a:solidFill>
                <a:latin typeface="Calibri" pitchFamily="34" charset="0"/>
              </a:rPr>
              <a:t>Gershwin</a:t>
            </a:r>
            <a:endParaRPr lang="cs-CZ" sz="96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7812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962650"/>
          </a:xfrm>
        </p:spPr>
        <p:txBody>
          <a:bodyPr/>
          <a:lstStyle/>
          <a:p>
            <a:r>
              <a:rPr lang="cs-CZ" sz="9600" dirty="0" err="1" smtClean="0">
                <a:solidFill>
                  <a:schemeClr val="tx1"/>
                </a:solidFill>
                <a:latin typeface="Calibri" pitchFamily="34" charset="0"/>
              </a:rPr>
              <a:t>Rhapsody</a:t>
            </a:r>
            <a:r>
              <a:rPr lang="cs-CZ" sz="96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br>
              <a:rPr lang="cs-CZ" sz="96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9600" dirty="0" smtClean="0">
                <a:solidFill>
                  <a:schemeClr val="tx1"/>
                </a:solidFill>
                <a:latin typeface="Calibri" pitchFamily="34" charset="0"/>
              </a:rPr>
              <a:t>In Blue </a:t>
            </a:r>
            <a:br>
              <a:rPr lang="cs-CZ" sz="9600" dirty="0" smtClean="0">
                <a:solidFill>
                  <a:schemeClr val="tx1"/>
                </a:solidFill>
                <a:latin typeface="Calibri" pitchFamily="34" charset="0"/>
              </a:rPr>
            </a:br>
            <a:endParaRPr lang="cs-CZ" sz="96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0923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962650"/>
          </a:xfrm>
        </p:spPr>
        <p:txBody>
          <a:bodyPr/>
          <a:lstStyle/>
          <a:p>
            <a:r>
              <a:rPr lang="cs-CZ" sz="9600" dirty="0" smtClean="0">
                <a:solidFill>
                  <a:schemeClr val="tx1"/>
                </a:solidFill>
                <a:latin typeface="Calibri" pitchFamily="34" charset="0"/>
              </a:rPr>
              <a:t>král swingu</a:t>
            </a:r>
            <a:endParaRPr lang="cs-CZ" sz="96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6245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962650"/>
          </a:xfrm>
        </p:spPr>
        <p:txBody>
          <a:bodyPr/>
          <a:lstStyle/>
          <a:p>
            <a:r>
              <a:rPr lang="cs-CZ" sz="9600" dirty="0" err="1" smtClean="0">
                <a:solidFill>
                  <a:schemeClr val="tx1"/>
                </a:solidFill>
                <a:latin typeface="Calibri" pitchFamily="34" charset="0"/>
              </a:rPr>
              <a:t>Goodman</a:t>
            </a:r>
            <a:endParaRPr lang="cs-CZ" sz="9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8191252" y="6309320"/>
            <a:ext cx="394344" cy="34972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448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>
                <a:latin typeface="Calibri" pitchFamily="34" charset="0"/>
              </a:rPr>
              <a:t>Citace obrázku: </a:t>
            </a:r>
          </a:p>
          <a:p>
            <a:pPr marL="228600" indent="-228600">
              <a:buFont typeface="+mj-lt"/>
              <a:buAutoNum type="arabicPeriod"/>
            </a:pPr>
            <a:r>
              <a:rPr lang="cs-CZ" sz="1200" dirty="0" smtClean="0">
                <a:latin typeface="Calibri" pitchFamily="34" charset="0"/>
              </a:rPr>
              <a:t>WORLD-TELEGRAM </a:t>
            </a:r>
            <a:r>
              <a:rPr lang="cs-CZ" sz="1200" dirty="0">
                <a:latin typeface="Calibri" pitchFamily="34" charset="0"/>
              </a:rPr>
              <a:t>STAFF PHOTOGRAPHER. Wikipedia.cz [online]. [cit. 15.10.2012]. Dostupný na WWW: &lt;http://cs.wikipedia.org/wiki/</a:t>
            </a:r>
            <a:r>
              <a:rPr lang="cs-CZ" sz="1200" dirty="0" err="1">
                <a:latin typeface="Calibri" pitchFamily="34" charset="0"/>
              </a:rPr>
              <a:t>Soubor:Louis_Armstrong_restored.jpg</a:t>
            </a:r>
            <a:r>
              <a:rPr lang="cs-CZ" sz="1200" dirty="0" smtClean="0">
                <a:latin typeface="Calibri" pitchFamily="34" charset="0"/>
              </a:rPr>
              <a:t>&gt;.</a:t>
            </a:r>
          </a:p>
          <a:p>
            <a:pPr marL="228600" indent="-228600">
              <a:buFont typeface="+mj-lt"/>
              <a:buAutoNum type="arabicPeriod"/>
            </a:pPr>
            <a:r>
              <a:rPr lang="nl-NL" sz="1200" dirty="0">
                <a:latin typeface="Calibri" pitchFamily="34" charset="0"/>
              </a:rPr>
              <a:t>FILM SCREENSHOT. Wikipedia.cz [online]. [cit. 20.11.2012]. Dostupný na WWW: http://cs.wikipedia.org/wiki/Soubor:BennyGoodmanStageDoorCanteen.jpg </a:t>
            </a:r>
            <a:endParaRPr lang="cs-CZ" sz="1200" dirty="0" smtClean="0">
              <a:latin typeface="Calibri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nl-NL" sz="1200" dirty="0">
                <a:latin typeface="Calibri" pitchFamily="34" charset="0"/>
              </a:rPr>
              <a:t>NEZNÁMÝ. Wikipedia.org [online]. [cit. 14.10.2013]. Dostupný na WWW: http://en.wikipedia.org/wiki/File:Duke_Ellington_-_publicity.JPG </a:t>
            </a:r>
          </a:p>
          <a:p>
            <a:pPr marL="0" indent="0">
              <a:buNone/>
            </a:pPr>
            <a:endParaRPr lang="nl-NL" sz="1200" dirty="0">
              <a:latin typeface="Calibri" pitchFamily="34" charset="0"/>
            </a:endParaRPr>
          </a:p>
          <a:p>
            <a:pPr marL="228600" indent="-228600">
              <a:buFont typeface="+mj-lt"/>
              <a:buAutoNum type="arabicPeriod"/>
            </a:pPr>
            <a:endParaRPr lang="cs-CZ" sz="1200" dirty="0">
              <a:latin typeface="Calibri" pitchFamily="34" charset="0"/>
            </a:endParaRPr>
          </a:p>
          <a:p>
            <a:pPr marL="137160" indent="0">
              <a:buNone/>
            </a:pPr>
            <a:r>
              <a:rPr lang="cs-CZ" sz="1200" dirty="0">
                <a:latin typeface="Calibri" pitchFamily="34" charset="0"/>
              </a:rPr>
              <a:t>Použité hypertextové odkazy jsou platné ke dni vytvoření díla.</a:t>
            </a:r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400936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273</TotalTime>
  <Words>510</Words>
  <Application>Microsoft Office PowerPoint</Application>
  <PresentationFormat>Předvádění na obrazovce (4:3)</PresentationFormat>
  <Paragraphs>125</Paragraphs>
  <Slides>28</Slides>
  <Notes>5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Vrchol</vt:lpstr>
      <vt:lpstr>Snímek 1</vt:lpstr>
      <vt:lpstr>Snímek 2</vt:lpstr>
      <vt:lpstr>NONART 1. polovina 20.století</vt:lpstr>
      <vt:lpstr>Snímek 4</vt:lpstr>
      <vt:lpstr>TEST</vt:lpstr>
      <vt:lpstr>Snímek 6</vt:lpstr>
      <vt:lpstr>Snímek 7</vt:lpstr>
      <vt:lpstr>Snímek 8</vt:lpstr>
      <vt:lpstr>Snímek 9</vt:lpstr>
      <vt:lpstr>           PO VYSLECHNUTÍ UKÁZKY URČI   STYL</vt:lpstr>
      <vt:lpstr>OPAKOVÁNÍ    POJMŮ</vt:lpstr>
      <vt:lpstr>spirituál</vt:lpstr>
      <vt:lpstr>gospel song</vt:lpstr>
      <vt:lpstr>ragtime</vt:lpstr>
      <vt:lpstr>blues</vt:lpstr>
      <vt:lpstr>boogie woogie </vt:lpstr>
      <vt:lpstr>swing</vt:lpstr>
      <vt:lpstr>New Orleans </vt:lpstr>
      <vt:lpstr>Original Dixielend  Jazz Band</vt:lpstr>
      <vt:lpstr>Armstrong</vt:lpstr>
      <vt:lpstr>Duke</vt:lpstr>
      <vt:lpstr>Whiteman</vt:lpstr>
      <vt:lpstr>Big Band </vt:lpstr>
      <vt:lpstr>Gershwin</vt:lpstr>
      <vt:lpstr>Rhapsody  In Blue  </vt:lpstr>
      <vt:lpstr>král swingu</vt:lpstr>
      <vt:lpstr>Goodman</vt:lpstr>
      <vt:lpstr>Snímek 28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Jazz</dc:title>
  <dc:creator>Jobeš</dc:creator>
  <cp:lastModifiedBy>Dum</cp:lastModifiedBy>
  <cp:revision>31</cp:revision>
  <dcterms:created xsi:type="dcterms:W3CDTF">2013-10-14T19:01:02Z</dcterms:created>
  <dcterms:modified xsi:type="dcterms:W3CDTF">2014-02-28T08:43:13Z</dcterms:modified>
</cp:coreProperties>
</file>