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6" r:id="rId2"/>
    <p:sldId id="270" r:id="rId3"/>
    <p:sldId id="263" r:id="rId4"/>
    <p:sldId id="259" r:id="rId5"/>
    <p:sldId id="269" r:id="rId6"/>
    <p:sldId id="258" r:id="rId7"/>
    <p:sldId id="272" r:id="rId8"/>
    <p:sldId id="260" r:id="rId9"/>
    <p:sldId id="275" r:id="rId10"/>
    <p:sldId id="257" r:id="rId11"/>
    <p:sldId id="277" r:id="rId12"/>
    <p:sldId id="262" r:id="rId13"/>
    <p:sldId id="273" r:id="rId14"/>
    <p:sldId id="26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FF"/>
    <a:srgbClr val="ECF1F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66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52C9063-576C-41EA-8FBD-59E1CE9EEE2C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D1BA070-DB5F-4E0E-85AF-9662A106FCB2}">
      <dgm:prSet phldrT="[Text]"/>
      <dgm:spPr>
        <a:solidFill>
          <a:schemeClr val="accent5">
            <a:lumMod val="40000"/>
            <a:lumOff val="60000"/>
          </a:schemeClr>
        </a:solidFill>
        <a:ln w="57150">
          <a:solidFill>
            <a:schemeClr val="accent3">
              <a:lumMod val="75000"/>
            </a:schemeClr>
          </a:solidFill>
        </a:ln>
      </dgm:spPr>
      <dgm:t>
        <a:bodyPr/>
        <a:lstStyle/>
        <a:p>
          <a:r>
            <a:rPr lang="cs-CZ" b="1" dirty="0" smtClean="0">
              <a:solidFill>
                <a:schemeClr val="accent6">
                  <a:lumMod val="75000"/>
                </a:schemeClr>
              </a:solidFill>
            </a:rPr>
            <a:t>ROK</a:t>
          </a:r>
          <a:endParaRPr lang="cs-CZ" b="1" dirty="0">
            <a:solidFill>
              <a:schemeClr val="accent6">
                <a:lumMod val="75000"/>
              </a:schemeClr>
            </a:solidFill>
          </a:endParaRPr>
        </a:p>
      </dgm:t>
    </dgm:pt>
    <dgm:pt modelId="{59D61A5C-6699-4D1C-9132-4ABF7C8B3C81}" type="parTrans" cxnId="{E70AC8EB-8FC7-48A9-B6AB-F6983BCF4D74}">
      <dgm:prSet/>
      <dgm:spPr/>
      <dgm:t>
        <a:bodyPr/>
        <a:lstStyle/>
        <a:p>
          <a:endParaRPr lang="cs-CZ"/>
        </a:p>
      </dgm:t>
    </dgm:pt>
    <dgm:pt modelId="{431DC8A4-44E4-4782-BFF1-62A701DC8B59}" type="sibTrans" cxnId="{E70AC8EB-8FC7-48A9-B6AB-F6983BCF4D74}">
      <dgm:prSet/>
      <dgm:spPr/>
      <dgm:t>
        <a:bodyPr/>
        <a:lstStyle/>
        <a:p>
          <a:endParaRPr lang="cs-CZ"/>
        </a:p>
      </dgm:t>
    </dgm:pt>
    <dgm:pt modelId="{CBE5199B-FB2E-4143-A65A-F5A28D019218}" type="asst">
      <dgm:prSet phldrT="[Text]"/>
      <dgm:spPr>
        <a:solidFill>
          <a:schemeClr val="bg1">
            <a:lumMod val="95000"/>
          </a:schemeClr>
        </a:solidFill>
        <a:ln w="57150">
          <a:solidFill>
            <a:schemeClr val="accent1">
              <a:lumMod val="60000"/>
              <a:lumOff val="40000"/>
            </a:schemeClr>
          </a:solidFill>
        </a:ln>
      </dgm:spPr>
      <dgm:t>
        <a:bodyPr/>
        <a:lstStyle/>
        <a:p>
          <a:r>
            <a:rPr lang="cs-CZ" b="1" dirty="0" smtClean="0">
              <a:solidFill>
                <a:schemeClr val="tx2">
                  <a:lumMod val="60000"/>
                  <a:lumOff val="40000"/>
                </a:schemeClr>
              </a:solidFill>
            </a:rPr>
            <a:t>ZIMA</a:t>
          </a:r>
          <a:endParaRPr lang="cs-CZ" b="1" dirty="0">
            <a:solidFill>
              <a:schemeClr val="tx2">
                <a:lumMod val="60000"/>
                <a:lumOff val="40000"/>
              </a:schemeClr>
            </a:solidFill>
          </a:endParaRPr>
        </a:p>
      </dgm:t>
    </dgm:pt>
    <dgm:pt modelId="{86818E0C-02FA-4516-A2B0-42007BB687C0}" type="parTrans" cxnId="{75133C9D-C0CB-4FAE-9D88-B5786C47827A}">
      <dgm:prSet/>
      <dgm:spPr/>
      <dgm:t>
        <a:bodyPr/>
        <a:lstStyle/>
        <a:p>
          <a:endParaRPr lang="cs-CZ"/>
        </a:p>
      </dgm:t>
    </dgm:pt>
    <dgm:pt modelId="{C107BED5-1C95-484E-B8CC-45BD45368BF8}" type="sibTrans" cxnId="{75133C9D-C0CB-4FAE-9D88-B5786C47827A}">
      <dgm:prSet/>
      <dgm:spPr/>
      <dgm:t>
        <a:bodyPr/>
        <a:lstStyle/>
        <a:p>
          <a:endParaRPr lang="cs-CZ"/>
        </a:p>
      </dgm:t>
    </dgm:pt>
    <dgm:pt modelId="{4659AD50-47B3-412A-9BF6-EEDE5800D971}">
      <dgm:prSet phldrT="[Text]"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cs-CZ" b="1" dirty="0" smtClean="0"/>
            <a:t>PROSINEC</a:t>
          </a:r>
          <a:endParaRPr lang="cs-CZ" b="1" dirty="0"/>
        </a:p>
      </dgm:t>
    </dgm:pt>
    <dgm:pt modelId="{8473D627-5D0F-43DC-9B87-E001A5BFF2C7}" type="parTrans" cxnId="{8A7AE4D0-BC31-4D58-923E-6A915C351DF7}">
      <dgm:prSet/>
      <dgm:spPr/>
      <dgm:t>
        <a:bodyPr/>
        <a:lstStyle/>
        <a:p>
          <a:endParaRPr lang="cs-CZ"/>
        </a:p>
      </dgm:t>
    </dgm:pt>
    <dgm:pt modelId="{1F48E511-016E-468C-B0DC-777950C7D079}" type="sibTrans" cxnId="{8A7AE4D0-BC31-4D58-923E-6A915C351DF7}">
      <dgm:prSet/>
      <dgm:spPr/>
      <dgm:t>
        <a:bodyPr/>
        <a:lstStyle/>
        <a:p>
          <a:endParaRPr lang="cs-CZ"/>
        </a:p>
      </dgm:t>
    </dgm:pt>
    <dgm:pt modelId="{86954689-3D73-453D-A5D3-35317DB92495}">
      <dgm:prSet phldrT="[Text]"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cs-CZ" b="1" dirty="0" smtClean="0"/>
            <a:t>LEDEN</a:t>
          </a:r>
          <a:endParaRPr lang="cs-CZ" b="1" dirty="0"/>
        </a:p>
      </dgm:t>
    </dgm:pt>
    <dgm:pt modelId="{53E568D5-C48B-4B3E-B341-863497A3F017}" type="parTrans" cxnId="{A85C5E79-49BA-4AF2-A1CA-05D82C235F75}">
      <dgm:prSet/>
      <dgm:spPr/>
      <dgm:t>
        <a:bodyPr/>
        <a:lstStyle/>
        <a:p>
          <a:endParaRPr lang="cs-CZ"/>
        </a:p>
      </dgm:t>
    </dgm:pt>
    <dgm:pt modelId="{67FB0CA6-5D5F-4CFC-8391-B5835EA9EA6D}" type="sibTrans" cxnId="{A85C5E79-49BA-4AF2-A1CA-05D82C235F75}">
      <dgm:prSet/>
      <dgm:spPr/>
      <dgm:t>
        <a:bodyPr/>
        <a:lstStyle/>
        <a:p>
          <a:endParaRPr lang="cs-CZ"/>
        </a:p>
      </dgm:t>
    </dgm:pt>
    <dgm:pt modelId="{34F20AF5-24F1-4041-9706-4B10ADADD82D}">
      <dgm:prSet phldrT="[Text]"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cs-CZ" b="1" dirty="0" smtClean="0"/>
            <a:t>ÚNOR</a:t>
          </a:r>
          <a:endParaRPr lang="cs-CZ" b="1" dirty="0"/>
        </a:p>
      </dgm:t>
    </dgm:pt>
    <dgm:pt modelId="{A5AB7976-CA4C-4AAD-A16D-143AEC6965CE}" type="parTrans" cxnId="{35A72B6B-ADF0-487E-ADAD-BE4C9C79AE0D}">
      <dgm:prSet/>
      <dgm:spPr/>
      <dgm:t>
        <a:bodyPr/>
        <a:lstStyle/>
        <a:p>
          <a:endParaRPr lang="cs-CZ"/>
        </a:p>
      </dgm:t>
    </dgm:pt>
    <dgm:pt modelId="{8AC709B5-A7E7-495C-90B7-0365895BDE72}" type="sibTrans" cxnId="{35A72B6B-ADF0-487E-ADAD-BE4C9C79AE0D}">
      <dgm:prSet/>
      <dgm:spPr/>
      <dgm:t>
        <a:bodyPr/>
        <a:lstStyle/>
        <a:p>
          <a:endParaRPr lang="cs-CZ"/>
        </a:p>
      </dgm:t>
    </dgm:pt>
    <dgm:pt modelId="{847FF1BA-DEFC-4017-ACCA-75D81F63D353}" type="pres">
      <dgm:prSet presAssocID="{F52C9063-576C-41EA-8FBD-59E1CE9EEE2C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AF875805-CA3C-46EE-8581-82C70566D902}" type="pres">
      <dgm:prSet presAssocID="{6D1BA070-DB5F-4E0E-85AF-9662A106FCB2}" presName="hierRoot1" presStyleCnt="0">
        <dgm:presLayoutVars>
          <dgm:hierBranch val="init"/>
        </dgm:presLayoutVars>
      </dgm:prSet>
      <dgm:spPr/>
    </dgm:pt>
    <dgm:pt modelId="{194EC9B0-B83B-4598-92B4-C203188841D8}" type="pres">
      <dgm:prSet presAssocID="{6D1BA070-DB5F-4E0E-85AF-9662A106FCB2}" presName="rootComposite1" presStyleCnt="0"/>
      <dgm:spPr/>
    </dgm:pt>
    <dgm:pt modelId="{096FB215-F36A-4852-9A34-8ACABFF88CEC}" type="pres">
      <dgm:prSet presAssocID="{6D1BA070-DB5F-4E0E-85AF-9662A106FCB2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A6AAD15-372B-4CA9-9EBF-F962C74A05AF}" type="pres">
      <dgm:prSet presAssocID="{6D1BA070-DB5F-4E0E-85AF-9662A106FCB2}" presName="rootConnector1" presStyleLbl="node1" presStyleIdx="0" presStyleCnt="0"/>
      <dgm:spPr/>
      <dgm:t>
        <a:bodyPr/>
        <a:lstStyle/>
        <a:p>
          <a:endParaRPr lang="cs-CZ"/>
        </a:p>
      </dgm:t>
    </dgm:pt>
    <dgm:pt modelId="{8A078F71-756A-4A0B-B1C6-12194C5FA6DC}" type="pres">
      <dgm:prSet presAssocID="{6D1BA070-DB5F-4E0E-85AF-9662A106FCB2}" presName="hierChild2" presStyleCnt="0"/>
      <dgm:spPr/>
    </dgm:pt>
    <dgm:pt modelId="{2FCCA095-9DCC-457B-85D5-727FD82FDDA8}" type="pres">
      <dgm:prSet presAssocID="{8473D627-5D0F-43DC-9B87-E001A5BFF2C7}" presName="Name37" presStyleLbl="parChTrans1D2" presStyleIdx="0" presStyleCnt="4"/>
      <dgm:spPr/>
      <dgm:t>
        <a:bodyPr/>
        <a:lstStyle/>
        <a:p>
          <a:endParaRPr lang="cs-CZ"/>
        </a:p>
      </dgm:t>
    </dgm:pt>
    <dgm:pt modelId="{8864CEC4-8187-4767-9AB9-0EB7741A85E6}" type="pres">
      <dgm:prSet presAssocID="{4659AD50-47B3-412A-9BF6-EEDE5800D971}" presName="hierRoot2" presStyleCnt="0">
        <dgm:presLayoutVars>
          <dgm:hierBranch val="init"/>
        </dgm:presLayoutVars>
      </dgm:prSet>
      <dgm:spPr/>
    </dgm:pt>
    <dgm:pt modelId="{05851AD2-3A2C-4349-93C8-981A19C17D95}" type="pres">
      <dgm:prSet presAssocID="{4659AD50-47B3-412A-9BF6-EEDE5800D971}" presName="rootComposite" presStyleCnt="0"/>
      <dgm:spPr/>
    </dgm:pt>
    <dgm:pt modelId="{2234D8B7-D308-4151-A11A-8CF1523DA9F4}" type="pres">
      <dgm:prSet presAssocID="{4659AD50-47B3-412A-9BF6-EEDE5800D971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B9FF994-D9DA-4020-A842-3D2B759EC741}" type="pres">
      <dgm:prSet presAssocID="{4659AD50-47B3-412A-9BF6-EEDE5800D971}" presName="rootConnector" presStyleLbl="node2" presStyleIdx="0" presStyleCnt="3"/>
      <dgm:spPr/>
      <dgm:t>
        <a:bodyPr/>
        <a:lstStyle/>
        <a:p>
          <a:endParaRPr lang="cs-CZ"/>
        </a:p>
      </dgm:t>
    </dgm:pt>
    <dgm:pt modelId="{ADAC9ED3-62D5-4B8F-9062-4C7708C849E9}" type="pres">
      <dgm:prSet presAssocID="{4659AD50-47B3-412A-9BF6-EEDE5800D971}" presName="hierChild4" presStyleCnt="0"/>
      <dgm:spPr/>
    </dgm:pt>
    <dgm:pt modelId="{09A279AD-503A-4F31-9AB3-B534073BA814}" type="pres">
      <dgm:prSet presAssocID="{4659AD50-47B3-412A-9BF6-EEDE5800D971}" presName="hierChild5" presStyleCnt="0"/>
      <dgm:spPr/>
    </dgm:pt>
    <dgm:pt modelId="{B0622F07-D11F-4661-ACE3-147E1A40B0FD}" type="pres">
      <dgm:prSet presAssocID="{53E568D5-C48B-4B3E-B341-863497A3F017}" presName="Name37" presStyleLbl="parChTrans1D2" presStyleIdx="1" presStyleCnt="4"/>
      <dgm:spPr/>
      <dgm:t>
        <a:bodyPr/>
        <a:lstStyle/>
        <a:p>
          <a:endParaRPr lang="cs-CZ"/>
        </a:p>
      </dgm:t>
    </dgm:pt>
    <dgm:pt modelId="{89797E09-89D5-4D1B-AA35-BCBD1964FA7D}" type="pres">
      <dgm:prSet presAssocID="{86954689-3D73-453D-A5D3-35317DB92495}" presName="hierRoot2" presStyleCnt="0">
        <dgm:presLayoutVars>
          <dgm:hierBranch val="init"/>
        </dgm:presLayoutVars>
      </dgm:prSet>
      <dgm:spPr/>
    </dgm:pt>
    <dgm:pt modelId="{81E73E05-E8C1-42BC-987E-F39A78FAD64A}" type="pres">
      <dgm:prSet presAssocID="{86954689-3D73-453D-A5D3-35317DB92495}" presName="rootComposite" presStyleCnt="0"/>
      <dgm:spPr/>
    </dgm:pt>
    <dgm:pt modelId="{DC2B62CC-7F3C-41AB-9FD4-F1D7E3F0A930}" type="pres">
      <dgm:prSet presAssocID="{86954689-3D73-453D-A5D3-35317DB92495}" presName="rootText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9E70D2F-78D6-42CD-8B2F-F1FEE3E4EA62}" type="pres">
      <dgm:prSet presAssocID="{86954689-3D73-453D-A5D3-35317DB92495}" presName="rootConnector" presStyleLbl="node2" presStyleIdx="1" presStyleCnt="3"/>
      <dgm:spPr/>
      <dgm:t>
        <a:bodyPr/>
        <a:lstStyle/>
        <a:p>
          <a:endParaRPr lang="cs-CZ"/>
        </a:p>
      </dgm:t>
    </dgm:pt>
    <dgm:pt modelId="{7BC22DC9-0939-457E-9387-F957236CA164}" type="pres">
      <dgm:prSet presAssocID="{86954689-3D73-453D-A5D3-35317DB92495}" presName="hierChild4" presStyleCnt="0"/>
      <dgm:spPr/>
    </dgm:pt>
    <dgm:pt modelId="{BBDB9F9A-9C15-4E14-8204-33C225C2E57D}" type="pres">
      <dgm:prSet presAssocID="{86954689-3D73-453D-A5D3-35317DB92495}" presName="hierChild5" presStyleCnt="0"/>
      <dgm:spPr/>
    </dgm:pt>
    <dgm:pt modelId="{AD8B7062-8FB6-4C64-AD81-035934703E1A}" type="pres">
      <dgm:prSet presAssocID="{A5AB7976-CA4C-4AAD-A16D-143AEC6965CE}" presName="Name37" presStyleLbl="parChTrans1D2" presStyleIdx="2" presStyleCnt="4"/>
      <dgm:spPr/>
      <dgm:t>
        <a:bodyPr/>
        <a:lstStyle/>
        <a:p>
          <a:endParaRPr lang="cs-CZ"/>
        </a:p>
      </dgm:t>
    </dgm:pt>
    <dgm:pt modelId="{07C4C8F8-BE45-4D6F-B0D0-29D173CD11B0}" type="pres">
      <dgm:prSet presAssocID="{34F20AF5-24F1-4041-9706-4B10ADADD82D}" presName="hierRoot2" presStyleCnt="0">
        <dgm:presLayoutVars>
          <dgm:hierBranch val="init"/>
        </dgm:presLayoutVars>
      </dgm:prSet>
      <dgm:spPr/>
    </dgm:pt>
    <dgm:pt modelId="{61FAAFF2-7CD2-40ED-A135-DD62CD078216}" type="pres">
      <dgm:prSet presAssocID="{34F20AF5-24F1-4041-9706-4B10ADADD82D}" presName="rootComposite" presStyleCnt="0"/>
      <dgm:spPr/>
    </dgm:pt>
    <dgm:pt modelId="{52D7B9EB-AA41-49D9-A8E8-B33ACF815EFC}" type="pres">
      <dgm:prSet presAssocID="{34F20AF5-24F1-4041-9706-4B10ADADD82D}" presName="rootText" presStyleLbl="node2" presStyleIdx="2" presStyleCnt="3" custLinFactNeighborX="1727" custLinFactNeighborY="-311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C13E703-0388-4C08-9563-0BDC12ACE621}" type="pres">
      <dgm:prSet presAssocID="{34F20AF5-24F1-4041-9706-4B10ADADD82D}" presName="rootConnector" presStyleLbl="node2" presStyleIdx="2" presStyleCnt="3"/>
      <dgm:spPr/>
      <dgm:t>
        <a:bodyPr/>
        <a:lstStyle/>
        <a:p>
          <a:endParaRPr lang="cs-CZ"/>
        </a:p>
      </dgm:t>
    </dgm:pt>
    <dgm:pt modelId="{E41FFE0D-FA02-404D-B9FC-8BCA51A4DB1B}" type="pres">
      <dgm:prSet presAssocID="{34F20AF5-24F1-4041-9706-4B10ADADD82D}" presName="hierChild4" presStyleCnt="0"/>
      <dgm:spPr/>
    </dgm:pt>
    <dgm:pt modelId="{38EE3FEA-3C23-4B8C-8672-8A20882EB483}" type="pres">
      <dgm:prSet presAssocID="{34F20AF5-24F1-4041-9706-4B10ADADD82D}" presName="hierChild5" presStyleCnt="0"/>
      <dgm:spPr/>
    </dgm:pt>
    <dgm:pt modelId="{68142B10-74C8-48D2-96E0-A02D7720A9EA}" type="pres">
      <dgm:prSet presAssocID="{6D1BA070-DB5F-4E0E-85AF-9662A106FCB2}" presName="hierChild3" presStyleCnt="0"/>
      <dgm:spPr/>
    </dgm:pt>
    <dgm:pt modelId="{4EBE804D-D25A-4582-B95F-61B031CC97CB}" type="pres">
      <dgm:prSet presAssocID="{86818E0C-02FA-4516-A2B0-42007BB687C0}" presName="Name111" presStyleLbl="parChTrans1D2" presStyleIdx="3" presStyleCnt="4"/>
      <dgm:spPr/>
      <dgm:t>
        <a:bodyPr/>
        <a:lstStyle/>
        <a:p>
          <a:endParaRPr lang="cs-CZ"/>
        </a:p>
      </dgm:t>
    </dgm:pt>
    <dgm:pt modelId="{079A7728-98BA-4091-904A-7F1C0D221825}" type="pres">
      <dgm:prSet presAssocID="{CBE5199B-FB2E-4143-A65A-F5A28D019218}" presName="hierRoot3" presStyleCnt="0">
        <dgm:presLayoutVars>
          <dgm:hierBranch val="init"/>
        </dgm:presLayoutVars>
      </dgm:prSet>
      <dgm:spPr/>
    </dgm:pt>
    <dgm:pt modelId="{2A9BCFE5-FAE4-4D5A-A700-9103DADA6DDB}" type="pres">
      <dgm:prSet presAssocID="{CBE5199B-FB2E-4143-A65A-F5A28D019218}" presName="rootComposite3" presStyleCnt="0"/>
      <dgm:spPr/>
    </dgm:pt>
    <dgm:pt modelId="{1D4A6499-6E9D-48B6-8DC4-550E62A10547}" type="pres">
      <dgm:prSet presAssocID="{CBE5199B-FB2E-4143-A65A-F5A28D019218}" presName="rootText3" presStyleLbl="asst1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315A763-0D05-4FC5-86F8-900C937276CF}" type="pres">
      <dgm:prSet presAssocID="{CBE5199B-FB2E-4143-A65A-F5A28D019218}" presName="rootConnector3" presStyleLbl="asst1" presStyleIdx="0" presStyleCnt="1"/>
      <dgm:spPr/>
      <dgm:t>
        <a:bodyPr/>
        <a:lstStyle/>
        <a:p>
          <a:endParaRPr lang="cs-CZ"/>
        </a:p>
      </dgm:t>
    </dgm:pt>
    <dgm:pt modelId="{4F48C3DF-EA59-4899-8624-CAB27F476A5B}" type="pres">
      <dgm:prSet presAssocID="{CBE5199B-FB2E-4143-A65A-F5A28D019218}" presName="hierChild6" presStyleCnt="0"/>
      <dgm:spPr/>
    </dgm:pt>
    <dgm:pt modelId="{DDE6178F-8B41-4BC9-9ADD-8F39A6C2743B}" type="pres">
      <dgm:prSet presAssocID="{CBE5199B-FB2E-4143-A65A-F5A28D019218}" presName="hierChild7" presStyleCnt="0"/>
      <dgm:spPr/>
    </dgm:pt>
  </dgm:ptLst>
  <dgm:cxnLst>
    <dgm:cxn modelId="{A780DD67-047B-4C8A-BE37-50BD1C324C09}" type="presOf" srcId="{53E568D5-C48B-4B3E-B341-863497A3F017}" destId="{B0622F07-D11F-4661-ACE3-147E1A40B0FD}" srcOrd="0" destOrd="0" presId="urn:microsoft.com/office/officeart/2005/8/layout/orgChart1"/>
    <dgm:cxn modelId="{382C9E46-338E-4FFC-904C-BDDCAD9061CF}" type="presOf" srcId="{6D1BA070-DB5F-4E0E-85AF-9662A106FCB2}" destId="{096FB215-F36A-4852-9A34-8ACABFF88CEC}" srcOrd="0" destOrd="0" presId="urn:microsoft.com/office/officeart/2005/8/layout/orgChart1"/>
    <dgm:cxn modelId="{4217B22F-8C81-459A-8F93-B55D3D15FD8A}" type="presOf" srcId="{4659AD50-47B3-412A-9BF6-EEDE5800D971}" destId="{EB9FF994-D9DA-4020-A842-3D2B759EC741}" srcOrd="1" destOrd="0" presId="urn:microsoft.com/office/officeart/2005/8/layout/orgChart1"/>
    <dgm:cxn modelId="{5B4E0C28-8948-43F2-9567-C8CA6F663EA1}" type="presOf" srcId="{4659AD50-47B3-412A-9BF6-EEDE5800D971}" destId="{2234D8B7-D308-4151-A11A-8CF1523DA9F4}" srcOrd="0" destOrd="0" presId="urn:microsoft.com/office/officeart/2005/8/layout/orgChart1"/>
    <dgm:cxn modelId="{EC1B7198-A15D-4A0F-8A9E-A7AA4AC8A2F9}" type="presOf" srcId="{86818E0C-02FA-4516-A2B0-42007BB687C0}" destId="{4EBE804D-D25A-4582-B95F-61B031CC97CB}" srcOrd="0" destOrd="0" presId="urn:microsoft.com/office/officeart/2005/8/layout/orgChart1"/>
    <dgm:cxn modelId="{E70AC8EB-8FC7-48A9-B6AB-F6983BCF4D74}" srcId="{F52C9063-576C-41EA-8FBD-59E1CE9EEE2C}" destId="{6D1BA070-DB5F-4E0E-85AF-9662A106FCB2}" srcOrd="0" destOrd="0" parTransId="{59D61A5C-6699-4D1C-9132-4ABF7C8B3C81}" sibTransId="{431DC8A4-44E4-4782-BFF1-62A701DC8B59}"/>
    <dgm:cxn modelId="{84410737-5DA7-4C0F-8E50-469780F27807}" type="presOf" srcId="{86954689-3D73-453D-A5D3-35317DB92495}" destId="{DC2B62CC-7F3C-41AB-9FD4-F1D7E3F0A930}" srcOrd="0" destOrd="0" presId="urn:microsoft.com/office/officeart/2005/8/layout/orgChart1"/>
    <dgm:cxn modelId="{5F5412B6-C37A-4AD6-A41D-EC5AE73D6844}" type="presOf" srcId="{6D1BA070-DB5F-4E0E-85AF-9662A106FCB2}" destId="{AA6AAD15-372B-4CA9-9EBF-F962C74A05AF}" srcOrd="1" destOrd="0" presId="urn:microsoft.com/office/officeart/2005/8/layout/orgChart1"/>
    <dgm:cxn modelId="{3ED16A8C-D6C6-4EAD-98B1-126F48B0C6EE}" type="presOf" srcId="{CBE5199B-FB2E-4143-A65A-F5A28D019218}" destId="{1D4A6499-6E9D-48B6-8DC4-550E62A10547}" srcOrd="0" destOrd="0" presId="urn:microsoft.com/office/officeart/2005/8/layout/orgChart1"/>
    <dgm:cxn modelId="{18525F97-D238-402C-BD28-E0C9695C6AB3}" type="presOf" srcId="{CBE5199B-FB2E-4143-A65A-F5A28D019218}" destId="{7315A763-0D05-4FC5-86F8-900C937276CF}" srcOrd="1" destOrd="0" presId="urn:microsoft.com/office/officeart/2005/8/layout/orgChart1"/>
    <dgm:cxn modelId="{A85C5E79-49BA-4AF2-A1CA-05D82C235F75}" srcId="{6D1BA070-DB5F-4E0E-85AF-9662A106FCB2}" destId="{86954689-3D73-453D-A5D3-35317DB92495}" srcOrd="2" destOrd="0" parTransId="{53E568D5-C48B-4B3E-B341-863497A3F017}" sibTransId="{67FB0CA6-5D5F-4CFC-8391-B5835EA9EA6D}"/>
    <dgm:cxn modelId="{3536E56E-432E-47C7-A463-6C742EEB3594}" type="presOf" srcId="{8473D627-5D0F-43DC-9B87-E001A5BFF2C7}" destId="{2FCCA095-9DCC-457B-85D5-727FD82FDDA8}" srcOrd="0" destOrd="0" presId="urn:microsoft.com/office/officeart/2005/8/layout/orgChart1"/>
    <dgm:cxn modelId="{CFACF593-0347-41C2-A5CD-0BFA045F8849}" type="presOf" srcId="{A5AB7976-CA4C-4AAD-A16D-143AEC6965CE}" destId="{AD8B7062-8FB6-4C64-AD81-035934703E1A}" srcOrd="0" destOrd="0" presId="urn:microsoft.com/office/officeart/2005/8/layout/orgChart1"/>
    <dgm:cxn modelId="{CE83D592-CA48-4028-814B-96B922960214}" type="presOf" srcId="{34F20AF5-24F1-4041-9706-4B10ADADD82D}" destId="{DC13E703-0388-4C08-9563-0BDC12ACE621}" srcOrd="1" destOrd="0" presId="urn:microsoft.com/office/officeart/2005/8/layout/orgChart1"/>
    <dgm:cxn modelId="{35A72B6B-ADF0-487E-ADAD-BE4C9C79AE0D}" srcId="{6D1BA070-DB5F-4E0E-85AF-9662A106FCB2}" destId="{34F20AF5-24F1-4041-9706-4B10ADADD82D}" srcOrd="3" destOrd="0" parTransId="{A5AB7976-CA4C-4AAD-A16D-143AEC6965CE}" sibTransId="{8AC709B5-A7E7-495C-90B7-0365895BDE72}"/>
    <dgm:cxn modelId="{8A7AE4D0-BC31-4D58-923E-6A915C351DF7}" srcId="{6D1BA070-DB5F-4E0E-85AF-9662A106FCB2}" destId="{4659AD50-47B3-412A-9BF6-EEDE5800D971}" srcOrd="1" destOrd="0" parTransId="{8473D627-5D0F-43DC-9B87-E001A5BFF2C7}" sibTransId="{1F48E511-016E-468C-B0DC-777950C7D079}"/>
    <dgm:cxn modelId="{D4665D96-9EAD-453D-9FA1-DA5D40A68975}" type="presOf" srcId="{F52C9063-576C-41EA-8FBD-59E1CE9EEE2C}" destId="{847FF1BA-DEFC-4017-ACCA-75D81F63D353}" srcOrd="0" destOrd="0" presId="urn:microsoft.com/office/officeart/2005/8/layout/orgChart1"/>
    <dgm:cxn modelId="{75133C9D-C0CB-4FAE-9D88-B5786C47827A}" srcId="{6D1BA070-DB5F-4E0E-85AF-9662A106FCB2}" destId="{CBE5199B-FB2E-4143-A65A-F5A28D019218}" srcOrd="0" destOrd="0" parTransId="{86818E0C-02FA-4516-A2B0-42007BB687C0}" sibTransId="{C107BED5-1C95-484E-B8CC-45BD45368BF8}"/>
    <dgm:cxn modelId="{27057310-1592-40E6-B708-AA63FA083DEE}" type="presOf" srcId="{86954689-3D73-453D-A5D3-35317DB92495}" destId="{E9E70D2F-78D6-42CD-8B2F-F1FEE3E4EA62}" srcOrd="1" destOrd="0" presId="urn:microsoft.com/office/officeart/2005/8/layout/orgChart1"/>
    <dgm:cxn modelId="{DBDF0192-CD2D-40CB-B0CD-698BECB42A5E}" type="presOf" srcId="{34F20AF5-24F1-4041-9706-4B10ADADD82D}" destId="{52D7B9EB-AA41-49D9-A8E8-B33ACF815EFC}" srcOrd="0" destOrd="0" presId="urn:microsoft.com/office/officeart/2005/8/layout/orgChart1"/>
    <dgm:cxn modelId="{71C92E10-68A2-4E5B-9864-1B40BFE3F8BA}" type="presParOf" srcId="{847FF1BA-DEFC-4017-ACCA-75D81F63D353}" destId="{AF875805-CA3C-46EE-8581-82C70566D902}" srcOrd="0" destOrd="0" presId="urn:microsoft.com/office/officeart/2005/8/layout/orgChart1"/>
    <dgm:cxn modelId="{1FDC4905-C152-4A82-8DAA-6174C6136E82}" type="presParOf" srcId="{AF875805-CA3C-46EE-8581-82C70566D902}" destId="{194EC9B0-B83B-4598-92B4-C203188841D8}" srcOrd="0" destOrd="0" presId="urn:microsoft.com/office/officeart/2005/8/layout/orgChart1"/>
    <dgm:cxn modelId="{80774B21-17FE-4EFD-9FC4-0F4CB2179BFD}" type="presParOf" srcId="{194EC9B0-B83B-4598-92B4-C203188841D8}" destId="{096FB215-F36A-4852-9A34-8ACABFF88CEC}" srcOrd="0" destOrd="0" presId="urn:microsoft.com/office/officeart/2005/8/layout/orgChart1"/>
    <dgm:cxn modelId="{BB7CED02-FB23-4502-A405-1EB105E105F9}" type="presParOf" srcId="{194EC9B0-B83B-4598-92B4-C203188841D8}" destId="{AA6AAD15-372B-4CA9-9EBF-F962C74A05AF}" srcOrd="1" destOrd="0" presId="urn:microsoft.com/office/officeart/2005/8/layout/orgChart1"/>
    <dgm:cxn modelId="{AF2BEAA7-0F81-4F4B-9647-A9AEF9E503B3}" type="presParOf" srcId="{AF875805-CA3C-46EE-8581-82C70566D902}" destId="{8A078F71-756A-4A0B-B1C6-12194C5FA6DC}" srcOrd="1" destOrd="0" presId="urn:microsoft.com/office/officeart/2005/8/layout/orgChart1"/>
    <dgm:cxn modelId="{7D079805-E7A9-4E33-9BB2-D4379509C8DF}" type="presParOf" srcId="{8A078F71-756A-4A0B-B1C6-12194C5FA6DC}" destId="{2FCCA095-9DCC-457B-85D5-727FD82FDDA8}" srcOrd="0" destOrd="0" presId="urn:microsoft.com/office/officeart/2005/8/layout/orgChart1"/>
    <dgm:cxn modelId="{2AB83E5B-1D8A-4FF0-B56E-79F2DB4FD249}" type="presParOf" srcId="{8A078F71-756A-4A0B-B1C6-12194C5FA6DC}" destId="{8864CEC4-8187-4767-9AB9-0EB7741A85E6}" srcOrd="1" destOrd="0" presId="urn:microsoft.com/office/officeart/2005/8/layout/orgChart1"/>
    <dgm:cxn modelId="{692BF7E8-C2C4-4997-A412-7ACC1C4C3E5B}" type="presParOf" srcId="{8864CEC4-8187-4767-9AB9-0EB7741A85E6}" destId="{05851AD2-3A2C-4349-93C8-981A19C17D95}" srcOrd="0" destOrd="0" presId="urn:microsoft.com/office/officeart/2005/8/layout/orgChart1"/>
    <dgm:cxn modelId="{0258771C-86C2-4880-A98D-0EC37C46D4A3}" type="presParOf" srcId="{05851AD2-3A2C-4349-93C8-981A19C17D95}" destId="{2234D8B7-D308-4151-A11A-8CF1523DA9F4}" srcOrd="0" destOrd="0" presId="urn:microsoft.com/office/officeart/2005/8/layout/orgChart1"/>
    <dgm:cxn modelId="{1862D9CD-2A6E-414A-8E3A-0C2F574EAE66}" type="presParOf" srcId="{05851AD2-3A2C-4349-93C8-981A19C17D95}" destId="{EB9FF994-D9DA-4020-A842-3D2B759EC741}" srcOrd="1" destOrd="0" presId="urn:microsoft.com/office/officeart/2005/8/layout/orgChart1"/>
    <dgm:cxn modelId="{C179ABD4-4DF7-495D-9147-373DC648CCF0}" type="presParOf" srcId="{8864CEC4-8187-4767-9AB9-0EB7741A85E6}" destId="{ADAC9ED3-62D5-4B8F-9062-4C7708C849E9}" srcOrd="1" destOrd="0" presId="urn:microsoft.com/office/officeart/2005/8/layout/orgChart1"/>
    <dgm:cxn modelId="{72E78AB0-4EFE-41DA-9054-F4855116821F}" type="presParOf" srcId="{8864CEC4-8187-4767-9AB9-0EB7741A85E6}" destId="{09A279AD-503A-4F31-9AB3-B534073BA814}" srcOrd="2" destOrd="0" presId="urn:microsoft.com/office/officeart/2005/8/layout/orgChart1"/>
    <dgm:cxn modelId="{D8620BB4-FEC9-4510-BC5B-30062B56B380}" type="presParOf" srcId="{8A078F71-756A-4A0B-B1C6-12194C5FA6DC}" destId="{B0622F07-D11F-4661-ACE3-147E1A40B0FD}" srcOrd="2" destOrd="0" presId="urn:microsoft.com/office/officeart/2005/8/layout/orgChart1"/>
    <dgm:cxn modelId="{658EDDA4-718A-4BC1-96D6-86D64BA9E4E4}" type="presParOf" srcId="{8A078F71-756A-4A0B-B1C6-12194C5FA6DC}" destId="{89797E09-89D5-4D1B-AA35-BCBD1964FA7D}" srcOrd="3" destOrd="0" presId="urn:microsoft.com/office/officeart/2005/8/layout/orgChart1"/>
    <dgm:cxn modelId="{90E83EBC-E3D4-4894-94E4-873E00038052}" type="presParOf" srcId="{89797E09-89D5-4D1B-AA35-BCBD1964FA7D}" destId="{81E73E05-E8C1-42BC-987E-F39A78FAD64A}" srcOrd="0" destOrd="0" presId="urn:microsoft.com/office/officeart/2005/8/layout/orgChart1"/>
    <dgm:cxn modelId="{C4915044-9ED9-42E4-BB88-8C78D18D2874}" type="presParOf" srcId="{81E73E05-E8C1-42BC-987E-F39A78FAD64A}" destId="{DC2B62CC-7F3C-41AB-9FD4-F1D7E3F0A930}" srcOrd="0" destOrd="0" presId="urn:microsoft.com/office/officeart/2005/8/layout/orgChart1"/>
    <dgm:cxn modelId="{FA3AADD6-96C8-4A34-AD15-CE54725FA5BC}" type="presParOf" srcId="{81E73E05-E8C1-42BC-987E-F39A78FAD64A}" destId="{E9E70D2F-78D6-42CD-8B2F-F1FEE3E4EA62}" srcOrd="1" destOrd="0" presId="urn:microsoft.com/office/officeart/2005/8/layout/orgChart1"/>
    <dgm:cxn modelId="{4DB219F4-6675-4938-882B-E26E3F10394D}" type="presParOf" srcId="{89797E09-89D5-4D1B-AA35-BCBD1964FA7D}" destId="{7BC22DC9-0939-457E-9387-F957236CA164}" srcOrd="1" destOrd="0" presId="urn:microsoft.com/office/officeart/2005/8/layout/orgChart1"/>
    <dgm:cxn modelId="{B3FDF500-DFEB-4670-B423-808152B47311}" type="presParOf" srcId="{89797E09-89D5-4D1B-AA35-BCBD1964FA7D}" destId="{BBDB9F9A-9C15-4E14-8204-33C225C2E57D}" srcOrd="2" destOrd="0" presId="urn:microsoft.com/office/officeart/2005/8/layout/orgChart1"/>
    <dgm:cxn modelId="{32A2FBF1-EF4E-4F13-B7CC-33CC33E9BDF1}" type="presParOf" srcId="{8A078F71-756A-4A0B-B1C6-12194C5FA6DC}" destId="{AD8B7062-8FB6-4C64-AD81-035934703E1A}" srcOrd="4" destOrd="0" presId="urn:microsoft.com/office/officeart/2005/8/layout/orgChart1"/>
    <dgm:cxn modelId="{35399896-69F2-424D-BAFF-4CA9F09220FF}" type="presParOf" srcId="{8A078F71-756A-4A0B-B1C6-12194C5FA6DC}" destId="{07C4C8F8-BE45-4D6F-B0D0-29D173CD11B0}" srcOrd="5" destOrd="0" presId="urn:microsoft.com/office/officeart/2005/8/layout/orgChart1"/>
    <dgm:cxn modelId="{88BE5EBC-B45C-4FDD-B117-54584DAA0BCA}" type="presParOf" srcId="{07C4C8F8-BE45-4D6F-B0D0-29D173CD11B0}" destId="{61FAAFF2-7CD2-40ED-A135-DD62CD078216}" srcOrd="0" destOrd="0" presId="urn:microsoft.com/office/officeart/2005/8/layout/orgChart1"/>
    <dgm:cxn modelId="{645DF437-0D5D-4D44-A525-38BE20A9C4D1}" type="presParOf" srcId="{61FAAFF2-7CD2-40ED-A135-DD62CD078216}" destId="{52D7B9EB-AA41-49D9-A8E8-B33ACF815EFC}" srcOrd="0" destOrd="0" presId="urn:microsoft.com/office/officeart/2005/8/layout/orgChart1"/>
    <dgm:cxn modelId="{BE66D039-C578-4157-A2AA-C992CF5BFC1B}" type="presParOf" srcId="{61FAAFF2-7CD2-40ED-A135-DD62CD078216}" destId="{DC13E703-0388-4C08-9563-0BDC12ACE621}" srcOrd="1" destOrd="0" presId="urn:microsoft.com/office/officeart/2005/8/layout/orgChart1"/>
    <dgm:cxn modelId="{9E61DDCE-51D4-4C9A-9F3A-D91040B94E95}" type="presParOf" srcId="{07C4C8F8-BE45-4D6F-B0D0-29D173CD11B0}" destId="{E41FFE0D-FA02-404D-B9FC-8BCA51A4DB1B}" srcOrd="1" destOrd="0" presId="urn:microsoft.com/office/officeart/2005/8/layout/orgChart1"/>
    <dgm:cxn modelId="{23BB49C3-EBC6-4638-9341-22119847BBC2}" type="presParOf" srcId="{07C4C8F8-BE45-4D6F-B0D0-29D173CD11B0}" destId="{38EE3FEA-3C23-4B8C-8672-8A20882EB483}" srcOrd="2" destOrd="0" presId="urn:microsoft.com/office/officeart/2005/8/layout/orgChart1"/>
    <dgm:cxn modelId="{0B0E3323-60B3-47B2-803A-F47C5FCAD582}" type="presParOf" srcId="{AF875805-CA3C-46EE-8581-82C70566D902}" destId="{68142B10-74C8-48D2-96E0-A02D7720A9EA}" srcOrd="2" destOrd="0" presId="urn:microsoft.com/office/officeart/2005/8/layout/orgChart1"/>
    <dgm:cxn modelId="{EAB7E333-2797-48CC-A3A5-8AFC6B0B6BC4}" type="presParOf" srcId="{68142B10-74C8-48D2-96E0-A02D7720A9EA}" destId="{4EBE804D-D25A-4582-B95F-61B031CC97CB}" srcOrd="0" destOrd="0" presId="urn:microsoft.com/office/officeart/2005/8/layout/orgChart1"/>
    <dgm:cxn modelId="{EC6215ED-D661-443F-B42C-FE470F7DD59C}" type="presParOf" srcId="{68142B10-74C8-48D2-96E0-A02D7720A9EA}" destId="{079A7728-98BA-4091-904A-7F1C0D221825}" srcOrd="1" destOrd="0" presId="urn:microsoft.com/office/officeart/2005/8/layout/orgChart1"/>
    <dgm:cxn modelId="{C9E34F02-67A0-4BE5-8153-61F05C7BBDA6}" type="presParOf" srcId="{079A7728-98BA-4091-904A-7F1C0D221825}" destId="{2A9BCFE5-FAE4-4D5A-A700-9103DADA6DDB}" srcOrd="0" destOrd="0" presId="urn:microsoft.com/office/officeart/2005/8/layout/orgChart1"/>
    <dgm:cxn modelId="{F39329FC-6819-4436-9374-27EECBDC1B1D}" type="presParOf" srcId="{2A9BCFE5-FAE4-4D5A-A700-9103DADA6DDB}" destId="{1D4A6499-6E9D-48B6-8DC4-550E62A10547}" srcOrd="0" destOrd="0" presId="urn:microsoft.com/office/officeart/2005/8/layout/orgChart1"/>
    <dgm:cxn modelId="{0A23CF99-D750-4BD8-B230-D62990FEC213}" type="presParOf" srcId="{2A9BCFE5-FAE4-4D5A-A700-9103DADA6DDB}" destId="{7315A763-0D05-4FC5-86F8-900C937276CF}" srcOrd="1" destOrd="0" presId="urn:microsoft.com/office/officeart/2005/8/layout/orgChart1"/>
    <dgm:cxn modelId="{B8B73657-06E6-42EF-84D5-CA88CC9E274E}" type="presParOf" srcId="{079A7728-98BA-4091-904A-7F1C0D221825}" destId="{4F48C3DF-EA59-4899-8624-CAB27F476A5B}" srcOrd="1" destOrd="0" presId="urn:microsoft.com/office/officeart/2005/8/layout/orgChart1"/>
    <dgm:cxn modelId="{4002FA8C-0FAD-40E3-BD02-44FB38D53A13}" type="presParOf" srcId="{079A7728-98BA-4091-904A-7F1C0D221825}" destId="{DDE6178F-8B41-4BC9-9ADD-8F39A6C2743B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BE804D-D25A-4582-B95F-61B031CC97CB}">
      <dsp:nvSpPr>
        <dsp:cNvPr id="0" name=""/>
        <dsp:cNvSpPr/>
      </dsp:nvSpPr>
      <dsp:spPr>
        <a:xfrm>
          <a:off x="3299961" y="1323131"/>
          <a:ext cx="215854" cy="945648"/>
        </a:xfrm>
        <a:custGeom>
          <a:avLst/>
          <a:gdLst/>
          <a:ahLst/>
          <a:cxnLst/>
          <a:rect l="0" t="0" r="0" b="0"/>
          <a:pathLst>
            <a:path>
              <a:moveTo>
                <a:pt x="215854" y="0"/>
              </a:moveTo>
              <a:lnTo>
                <a:pt x="215854" y="945648"/>
              </a:lnTo>
              <a:lnTo>
                <a:pt x="0" y="945648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D8B7062-8FB6-4C64-AD81-035934703E1A}">
      <dsp:nvSpPr>
        <dsp:cNvPr id="0" name=""/>
        <dsp:cNvSpPr/>
      </dsp:nvSpPr>
      <dsp:spPr>
        <a:xfrm>
          <a:off x="3515816" y="1323131"/>
          <a:ext cx="2487937" cy="185930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643454"/>
              </a:lnTo>
              <a:lnTo>
                <a:pt x="2487937" y="1643454"/>
              </a:lnTo>
              <a:lnTo>
                <a:pt x="2487937" y="1859308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0622F07-D11F-4661-ACE3-147E1A40B0FD}">
      <dsp:nvSpPr>
        <dsp:cNvPr id="0" name=""/>
        <dsp:cNvSpPr/>
      </dsp:nvSpPr>
      <dsp:spPr>
        <a:xfrm>
          <a:off x="3470096" y="1323131"/>
          <a:ext cx="91440" cy="1891296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891296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FCCA095-9DCC-457B-85D5-727FD82FDDA8}">
      <dsp:nvSpPr>
        <dsp:cNvPr id="0" name=""/>
        <dsp:cNvSpPr/>
      </dsp:nvSpPr>
      <dsp:spPr>
        <a:xfrm>
          <a:off x="1028350" y="1323131"/>
          <a:ext cx="2487465" cy="1891296"/>
        </a:xfrm>
        <a:custGeom>
          <a:avLst/>
          <a:gdLst/>
          <a:ahLst/>
          <a:cxnLst/>
          <a:rect l="0" t="0" r="0" b="0"/>
          <a:pathLst>
            <a:path>
              <a:moveTo>
                <a:pt x="2487465" y="0"/>
              </a:moveTo>
              <a:lnTo>
                <a:pt x="2487465" y="1675441"/>
              </a:lnTo>
              <a:lnTo>
                <a:pt x="0" y="1675441"/>
              </a:lnTo>
              <a:lnTo>
                <a:pt x="0" y="1891296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96FB215-F36A-4852-9A34-8ACABFF88CEC}">
      <dsp:nvSpPr>
        <dsp:cNvPr id="0" name=""/>
        <dsp:cNvSpPr/>
      </dsp:nvSpPr>
      <dsp:spPr>
        <a:xfrm>
          <a:off x="2487937" y="295253"/>
          <a:ext cx="2055756" cy="1027878"/>
        </a:xfrm>
        <a:prstGeom prst="rect">
          <a:avLst/>
        </a:prstGeom>
        <a:solidFill>
          <a:schemeClr val="accent5">
            <a:lumMod val="40000"/>
            <a:lumOff val="60000"/>
          </a:schemeClr>
        </a:solidFill>
        <a:ln w="57150" cap="flat" cmpd="sng" algn="ctr">
          <a:solidFill>
            <a:schemeClr val="accent3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smtClean="0">
              <a:solidFill>
                <a:schemeClr val="accent6">
                  <a:lumMod val="75000"/>
                </a:schemeClr>
              </a:solidFill>
            </a:rPr>
            <a:t>ROK</a:t>
          </a:r>
          <a:endParaRPr lang="cs-CZ" sz="34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2487937" y="295253"/>
        <a:ext cx="2055756" cy="1027878"/>
      </dsp:txXfrm>
    </dsp:sp>
    <dsp:sp modelId="{2234D8B7-D308-4151-A11A-8CF1523DA9F4}">
      <dsp:nvSpPr>
        <dsp:cNvPr id="0" name=""/>
        <dsp:cNvSpPr/>
      </dsp:nvSpPr>
      <dsp:spPr>
        <a:xfrm>
          <a:off x="472" y="3214428"/>
          <a:ext cx="2055756" cy="1027878"/>
        </a:xfrm>
        <a:prstGeom prst="rect">
          <a:avLst/>
        </a:prstGeom>
        <a:solidFill>
          <a:schemeClr val="accent2">
            <a:lumMod val="40000"/>
            <a:lumOff val="6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smtClean="0"/>
            <a:t>PROSINEC</a:t>
          </a:r>
          <a:endParaRPr lang="cs-CZ" sz="3400" b="1" kern="1200" dirty="0"/>
        </a:p>
      </dsp:txBody>
      <dsp:txXfrm>
        <a:off x="472" y="3214428"/>
        <a:ext cx="2055756" cy="1027878"/>
      </dsp:txXfrm>
    </dsp:sp>
    <dsp:sp modelId="{DC2B62CC-7F3C-41AB-9FD4-F1D7E3F0A930}">
      <dsp:nvSpPr>
        <dsp:cNvPr id="0" name=""/>
        <dsp:cNvSpPr/>
      </dsp:nvSpPr>
      <dsp:spPr>
        <a:xfrm>
          <a:off x="2487937" y="3214428"/>
          <a:ext cx="2055756" cy="1027878"/>
        </a:xfrm>
        <a:prstGeom prst="rect">
          <a:avLst/>
        </a:prstGeom>
        <a:solidFill>
          <a:schemeClr val="accent2">
            <a:lumMod val="40000"/>
            <a:lumOff val="6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smtClean="0"/>
            <a:t>LEDEN</a:t>
          </a:r>
          <a:endParaRPr lang="cs-CZ" sz="3400" b="1" kern="1200" dirty="0"/>
        </a:p>
      </dsp:txBody>
      <dsp:txXfrm>
        <a:off x="2487937" y="3214428"/>
        <a:ext cx="2055756" cy="1027878"/>
      </dsp:txXfrm>
    </dsp:sp>
    <dsp:sp modelId="{52D7B9EB-AA41-49D9-A8E8-B33ACF815EFC}">
      <dsp:nvSpPr>
        <dsp:cNvPr id="0" name=""/>
        <dsp:cNvSpPr/>
      </dsp:nvSpPr>
      <dsp:spPr>
        <a:xfrm>
          <a:off x="4975875" y="3182440"/>
          <a:ext cx="2055756" cy="1027878"/>
        </a:xfrm>
        <a:prstGeom prst="rect">
          <a:avLst/>
        </a:prstGeom>
        <a:solidFill>
          <a:schemeClr val="accent2">
            <a:lumMod val="40000"/>
            <a:lumOff val="6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smtClean="0"/>
            <a:t>ÚNOR</a:t>
          </a:r>
          <a:endParaRPr lang="cs-CZ" sz="3400" b="1" kern="1200" dirty="0"/>
        </a:p>
      </dsp:txBody>
      <dsp:txXfrm>
        <a:off x="4975875" y="3182440"/>
        <a:ext cx="2055756" cy="1027878"/>
      </dsp:txXfrm>
    </dsp:sp>
    <dsp:sp modelId="{1D4A6499-6E9D-48B6-8DC4-550E62A10547}">
      <dsp:nvSpPr>
        <dsp:cNvPr id="0" name=""/>
        <dsp:cNvSpPr/>
      </dsp:nvSpPr>
      <dsp:spPr>
        <a:xfrm>
          <a:off x="1244204" y="1754840"/>
          <a:ext cx="2055756" cy="1027878"/>
        </a:xfrm>
        <a:prstGeom prst="rect">
          <a:avLst/>
        </a:prstGeom>
        <a:solidFill>
          <a:schemeClr val="bg1">
            <a:lumMod val="95000"/>
          </a:schemeClr>
        </a:solidFill>
        <a:ln w="57150" cap="flat" cmpd="sng" algn="ctr">
          <a:solidFill>
            <a:schemeClr val="accent1">
              <a:lumMod val="60000"/>
              <a:lumOff val="4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smtClean="0">
              <a:solidFill>
                <a:schemeClr val="tx2">
                  <a:lumMod val="60000"/>
                  <a:lumOff val="40000"/>
                </a:schemeClr>
              </a:solidFill>
            </a:rPr>
            <a:t>ZIMA</a:t>
          </a:r>
          <a:endParaRPr lang="cs-CZ" sz="3400" b="1" kern="1200" dirty="0">
            <a:solidFill>
              <a:schemeClr val="tx2">
                <a:lumMod val="60000"/>
                <a:lumOff val="40000"/>
              </a:schemeClr>
            </a:solidFill>
          </a:endParaRPr>
        </a:p>
      </dsp:txBody>
      <dsp:txXfrm>
        <a:off x="1244204" y="1754840"/>
        <a:ext cx="2055756" cy="10278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A6E769-A51E-4188-8491-BA5065323ECB}" type="datetimeFigureOut">
              <a:rPr lang="cs-CZ" smtClean="0"/>
              <a:t>28.2.2014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3B1008-72DD-4D1E-9383-D67EE80784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2100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Při prezentaci KLIKEJ !!!!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3B1008-72DD-4D1E-9383-D67EE80784E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34823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3B1008-72DD-4D1E-9383-D67EE80784E1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75002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3B1008-72DD-4D1E-9383-D67EE80784E1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74933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3B1008-72DD-4D1E-9383-D67EE80784E1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74933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6D59D-A905-4939-97D6-FE6451D76294}" type="datetimeFigureOut">
              <a:rPr lang="cs-CZ" smtClean="0"/>
              <a:t>28.2.2014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67BFD-56A9-4E1D-9C60-DAE383A32B4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6D59D-A905-4939-97D6-FE6451D76294}" type="datetimeFigureOut">
              <a:rPr lang="cs-CZ" smtClean="0"/>
              <a:t>28.2.2014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67BFD-56A9-4E1D-9C60-DAE383A32B4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6D59D-A905-4939-97D6-FE6451D76294}" type="datetimeFigureOut">
              <a:rPr lang="cs-CZ" smtClean="0"/>
              <a:t>28.2.2014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67BFD-56A9-4E1D-9C60-DAE383A32B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6D59D-A905-4939-97D6-FE6451D76294}" type="datetimeFigureOut">
              <a:rPr lang="cs-CZ" smtClean="0"/>
              <a:t>28.2.2014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67BFD-56A9-4E1D-9C60-DAE383A32B4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6D59D-A905-4939-97D6-FE6451D76294}" type="datetimeFigureOut">
              <a:rPr lang="cs-CZ" smtClean="0"/>
              <a:t>28.2.2014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67BFD-56A9-4E1D-9C60-DAE383A32B4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6D59D-A905-4939-97D6-FE6451D76294}" type="datetimeFigureOut">
              <a:rPr lang="cs-CZ" smtClean="0"/>
              <a:t>28.2.2014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67BFD-56A9-4E1D-9C60-DAE383A32B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6D59D-A905-4939-97D6-FE6451D76294}" type="datetimeFigureOut">
              <a:rPr lang="cs-CZ" smtClean="0"/>
              <a:t>28.2.2014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67BFD-56A9-4E1D-9C60-DAE383A32B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6D59D-A905-4939-97D6-FE6451D76294}" type="datetimeFigureOut">
              <a:rPr lang="cs-CZ" smtClean="0"/>
              <a:t>28.2.2014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67BFD-56A9-4E1D-9C60-DAE383A32B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6D59D-A905-4939-97D6-FE6451D76294}" type="datetimeFigureOut">
              <a:rPr lang="cs-CZ" smtClean="0"/>
              <a:t>28.2.2014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67BFD-56A9-4E1D-9C60-DAE383A32B4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6D59D-A905-4939-97D6-FE6451D76294}" type="datetimeFigureOut">
              <a:rPr lang="cs-CZ" smtClean="0"/>
              <a:t>28.2.2014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67BFD-56A9-4E1D-9C60-DAE383A32B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6D59D-A905-4939-97D6-FE6451D76294}" type="datetimeFigureOut">
              <a:rPr lang="cs-CZ" smtClean="0"/>
              <a:t>28.2.2014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67BFD-56A9-4E1D-9C60-DAE383A32B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7B6D59D-A905-4939-97D6-FE6451D76294}" type="datetimeFigureOut">
              <a:rPr lang="cs-CZ" smtClean="0"/>
              <a:t>28.2.2014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EE67BFD-56A9-4E1D-9C60-DAE383A32B4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image" Target="../media/image9.png"/><Relationship Id="rId7" Type="http://schemas.openxmlformats.org/officeDocument/2006/relationships/image" Target="../media/image8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microsoft.com/office/2007/relationships/hdphoto" Target="../media/hdphoto3.wdp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microsoft.com/office/2007/relationships/hdphoto" Target="../media/hdphoto2.wdp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microsoft.com/office/2007/relationships/hdphoto" Target="../media/hdphoto3.wdp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microsoft.com/office/2007/relationships/hdphoto" Target="../media/hdphoto2.wdp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7" Type="http://schemas.openxmlformats.org/officeDocument/2006/relationships/image" Target="../media/image19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wmf"/><Relationship Id="rId5" Type="http://schemas.openxmlformats.org/officeDocument/2006/relationships/image" Target="../media/image18.wmf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7" Type="http://schemas.openxmlformats.org/officeDocument/2006/relationships/image" Target="../media/image21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wmf"/><Relationship Id="rId5" Type="http://schemas.openxmlformats.org/officeDocument/2006/relationships/image" Target="../media/image18.wmf"/><Relationship Id="rId4" Type="http://schemas.openxmlformats.org/officeDocument/2006/relationships/image" Target="../media/image20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1331640" y="3284984"/>
            <a:ext cx="5637213" cy="881062"/>
          </a:xfrm>
        </p:spPr>
        <p:txBody>
          <a:bodyPr>
            <a:noAutofit/>
          </a:bodyPr>
          <a:lstStyle/>
          <a:p>
            <a:r>
              <a:rPr lang="cs-CZ" sz="2000" dirty="0" smtClean="0"/>
              <a:t>NÁZEV ŠKOLY: Základní škola a Mateřská škola Doudleby, okres České Budějovice</a:t>
            </a:r>
          </a:p>
          <a:p>
            <a:r>
              <a:rPr lang="cs-CZ" sz="2000" dirty="0" smtClean="0"/>
              <a:t>AUTOR:  Mgr. Jaromíra  </a:t>
            </a:r>
            <a:r>
              <a:rPr lang="cs-CZ" sz="2000" dirty="0" err="1" smtClean="0"/>
              <a:t>Stropková</a:t>
            </a:r>
            <a:endParaRPr lang="cs-CZ" sz="2000" dirty="0" smtClean="0"/>
          </a:p>
          <a:p>
            <a:r>
              <a:rPr lang="cs-CZ" sz="2000" dirty="0" smtClean="0"/>
              <a:t>NÁZEV:	VY_32_INOVACE_14_ZIMA</a:t>
            </a:r>
          </a:p>
          <a:p>
            <a:r>
              <a:rPr lang="cs-CZ" sz="2000" dirty="0" smtClean="0"/>
              <a:t>TÉMA: Člověk a jeho svět, Proměny přírody, ZIMA 2. ročník</a:t>
            </a:r>
          </a:p>
          <a:p>
            <a:r>
              <a:rPr lang="cs-CZ" sz="2000" dirty="0" smtClean="0"/>
              <a:t>Datum tvorby: 21. října 2013</a:t>
            </a:r>
          </a:p>
          <a:p>
            <a:r>
              <a:rPr lang="cs-CZ" sz="2000" dirty="0" smtClean="0"/>
              <a:t>Číslo projektu:      CZ.1.07/1.4.00/21.3424</a:t>
            </a:r>
          </a:p>
          <a:p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412776"/>
            <a:ext cx="7049815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053602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268760"/>
            <a:ext cx="12186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2060848"/>
            <a:ext cx="777686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Digitální učební materiál doplňuje výklad učitele. Prověřuje získané vědomosti o ZIMĚ formou jednoduchých úkolů.</a:t>
            </a:r>
          </a:p>
          <a:p>
            <a:r>
              <a:rPr lang="cs-CZ" dirty="0" smtClean="0"/>
              <a:t>Úkoly je možné řešit přímo na PC stanovištích.</a:t>
            </a:r>
          </a:p>
          <a:p>
            <a:r>
              <a:rPr lang="cs-CZ" dirty="0" smtClean="0"/>
              <a:t>Učitel předvede následně formou prezentace snímků 5, 7, 9 a 12 správné řešení úkolů. Správné odpovědi se objevují postupně na klikání.</a:t>
            </a:r>
          </a:p>
          <a:p>
            <a:r>
              <a:rPr lang="cs-CZ" dirty="0" smtClean="0"/>
              <a:t>Úkoly ze snímků 4, 6, 8, 10 a 11 je možné i vytisknout a řešit samostatně.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539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843808" y="476672"/>
            <a:ext cx="273630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Z i m a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74038543"/>
              </p:ext>
            </p:extLst>
          </p:nvPr>
        </p:nvGraphicFramePr>
        <p:xfrm>
          <a:off x="1043608" y="1298520"/>
          <a:ext cx="7031632" cy="45375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6cípá hvězda 4"/>
          <p:cNvSpPr/>
          <p:nvPr/>
        </p:nvSpPr>
        <p:spPr>
          <a:xfrm>
            <a:off x="993304" y="2353552"/>
            <a:ext cx="525760" cy="525760"/>
          </a:xfrm>
          <a:prstGeom prst="star6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/>
          <p:cNvSpPr/>
          <p:nvPr/>
        </p:nvSpPr>
        <p:spPr>
          <a:xfrm>
            <a:off x="6300192" y="2154634"/>
            <a:ext cx="525760" cy="525760"/>
          </a:xfrm>
          <a:prstGeom prst="star5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>
            <a:off x="7596336" y="2780928"/>
            <a:ext cx="45719" cy="45719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6cípá hvězda 7"/>
          <p:cNvSpPr/>
          <p:nvPr/>
        </p:nvSpPr>
        <p:spPr>
          <a:xfrm>
            <a:off x="7446560" y="5733256"/>
            <a:ext cx="525760" cy="525760"/>
          </a:xfrm>
          <a:prstGeom prst="star6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buch 2 8"/>
          <p:cNvSpPr/>
          <p:nvPr/>
        </p:nvSpPr>
        <p:spPr>
          <a:xfrm>
            <a:off x="7690048" y="1348714"/>
            <a:ext cx="525760" cy="525760"/>
          </a:xfrm>
          <a:prstGeom prst="irregularSeal2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Čtyřcípá hvězda 9"/>
          <p:cNvSpPr/>
          <p:nvPr/>
        </p:nvSpPr>
        <p:spPr>
          <a:xfrm>
            <a:off x="2799264" y="1666712"/>
            <a:ext cx="525760" cy="525760"/>
          </a:xfrm>
          <a:prstGeom prst="star4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ěticípá hvězda 10"/>
          <p:cNvSpPr/>
          <p:nvPr/>
        </p:nvSpPr>
        <p:spPr>
          <a:xfrm>
            <a:off x="6948264" y="772760"/>
            <a:ext cx="525760" cy="525760"/>
          </a:xfrm>
          <a:prstGeom prst="star5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6cípá hvězda 11"/>
          <p:cNvSpPr/>
          <p:nvPr/>
        </p:nvSpPr>
        <p:spPr>
          <a:xfrm>
            <a:off x="7549480" y="3497568"/>
            <a:ext cx="525760" cy="525760"/>
          </a:xfrm>
          <a:prstGeom prst="star6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6cípá hvězda 12"/>
          <p:cNvSpPr/>
          <p:nvPr/>
        </p:nvSpPr>
        <p:spPr>
          <a:xfrm>
            <a:off x="1256184" y="4974288"/>
            <a:ext cx="525760" cy="525760"/>
          </a:xfrm>
          <a:prstGeom prst="star6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buch 2 13"/>
          <p:cNvSpPr/>
          <p:nvPr/>
        </p:nvSpPr>
        <p:spPr>
          <a:xfrm>
            <a:off x="949896" y="600208"/>
            <a:ext cx="525760" cy="525760"/>
          </a:xfrm>
          <a:prstGeom prst="irregularSeal2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7cípá hvězda 14"/>
          <p:cNvSpPr/>
          <p:nvPr/>
        </p:nvSpPr>
        <p:spPr>
          <a:xfrm>
            <a:off x="5054352" y="5085184"/>
            <a:ext cx="525760" cy="525760"/>
          </a:xfrm>
          <a:prstGeom prst="star7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7cípá hvězda 15"/>
          <p:cNvSpPr/>
          <p:nvPr/>
        </p:nvSpPr>
        <p:spPr>
          <a:xfrm>
            <a:off x="3109064" y="5836080"/>
            <a:ext cx="525760" cy="525760"/>
          </a:xfrm>
          <a:prstGeom prst="star7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ěticípá hvězda 16"/>
          <p:cNvSpPr/>
          <p:nvPr/>
        </p:nvSpPr>
        <p:spPr>
          <a:xfrm>
            <a:off x="5580112" y="863088"/>
            <a:ext cx="525760" cy="525760"/>
          </a:xfrm>
          <a:prstGeom prst="star5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Čtyřcípá hvězda 17"/>
          <p:cNvSpPr/>
          <p:nvPr/>
        </p:nvSpPr>
        <p:spPr>
          <a:xfrm>
            <a:off x="5414392" y="2975248"/>
            <a:ext cx="525760" cy="525760"/>
          </a:xfrm>
          <a:prstGeom prst="star4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97451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1625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1625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1625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625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5" name="Picture 7" descr="C:\Documents and Settings\Standard\Local Settings\Temporary Internet Files\Content.IE5\M6P1ILGH\MC9000228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890" y="247979"/>
            <a:ext cx="1618488" cy="180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444120" y="116632"/>
            <a:ext cx="5026411" cy="1151855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b="0" dirty="0" smtClean="0">
                <a:solidFill>
                  <a:schemeClr val="accent2">
                    <a:lumMod val="75000"/>
                  </a:schemeClr>
                </a:solidFill>
              </a:rPr>
              <a:t>Severák rozházel věty. </a:t>
            </a:r>
            <a:br>
              <a:rPr lang="cs-CZ" sz="3600" b="0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3600" b="0" dirty="0" smtClean="0">
                <a:solidFill>
                  <a:schemeClr val="accent2">
                    <a:lumMod val="75000"/>
                  </a:schemeClr>
                </a:solidFill>
              </a:rPr>
              <a:t>Slož je zpět  na řádek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  <a:endParaRPr lang="cs-CZ" sz="36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92588" y="1599722"/>
            <a:ext cx="18149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PROSINCE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13156" y="1599722"/>
            <a:ext cx="7360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21.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4903" y="1599722"/>
            <a:ext cx="9845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0070C0"/>
                </a:solidFill>
              </a:rPr>
              <a:t>Z</a:t>
            </a:r>
            <a:r>
              <a:rPr lang="cs-CZ" sz="2800" b="1" dirty="0" smtClean="0">
                <a:solidFill>
                  <a:srgbClr val="0070C0"/>
                </a:solidFill>
              </a:rPr>
              <a:t>IMA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45116" y="1599722"/>
            <a:ext cx="13997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ZAČÍNÁ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96223" y="1579404"/>
            <a:ext cx="2808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3748" y="2276872"/>
            <a:ext cx="77300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----------------------------------------------------------------------------------------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305273" y="2662397"/>
            <a:ext cx="15358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VENKU 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765976" y="2662397"/>
            <a:ext cx="14445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FOUKÁ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023054" y="2662397"/>
            <a:ext cx="4697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A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53599" y="2662397"/>
            <a:ext cx="12718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MRÁZ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24602" y="2662397"/>
            <a:ext cx="12288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VÍTR 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737980" y="2662397"/>
            <a:ext cx="5575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JE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108084" y="2662397"/>
            <a:ext cx="1620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 LEDOVÝ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940784" y="2646204"/>
            <a:ext cx="2808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553748" y="3185617"/>
            <a:ext cx="77460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-----------------------------------------------------------------------------------------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805160" y="3861048"/>
            <a:ext cx="3161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53748" y="4001775"/>
            <a:ext cx="78309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-----------------------------------------------------------------------------------------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53748" y="5023439"/>
            <a:ext cx="76146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----------------------------------------------------------------------------------------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05563" y="5367861"/>
            <a:ext cx="15840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DLOUHÁ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2407508" y="5367860"/>
            <a:ext cx="1280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DEN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524463" y="5367861"/>
            <a:ext cx="10825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JE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253087" y="5367861"/>
            <a:ext cx="8980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NOC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719855" y="5367861"/>
            <a:ext cx="15135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KRÁTKÝ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294970" y="5367861"/>
            <a:ext cx="4122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A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600478" y="5367861"/>
            <a:ext cx="5790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JE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8155094" y="5367861"/>
            <a:ext cx="3161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.</a:t>
            </a:r>
            <a:endParaRPr lang="cs-CZ" sz="2800" b="1" dirty="0">
              <a:solidFill>
                <a:srgbClr val="7030A0"/>
              </a:solidFill>
            </a:endParaRPr>
          </a:p>
        </p:txBody>
      </p:sp>
      <p:pic>
        <p:nvPicPr>
          <p:cNvPr id="2056" name="Picture 8" descr="C:\Documents and Settings\Standard\Local Settings\Temporary Internet Files\Content.IE5\M6P1ILGH\MC9000228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0784" y="267434"/>
            <a:ext cx="1618488" cy="180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ovéPole 24"/>
          <p:cNvSpPr txBox="1"/>
          <p:nvPr/>
        </p:nvSpPr>
        <p:spPr>
          <a:xfrm>
            <a:off x="906134" y="3554949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Z</a:t>
            </a:r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068213" y="3554949"/>
            <a:ext cx="14718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 MRAKŮ</a:t>
            </a:r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317128" y="3554949"/>
            <a:ext cx="18421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   VLOČKY</a:t>
            </a:r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936336" y="3554949"/>
            <a:ext cx="15405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  SYPOU</a:t>
            </a:r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506391" y="3124062"/>
            <a:ext cx="19840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          SNĚHOVÉ</a:t>
            </a:r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114054" y="3554949"/>
            <a:ext cx="3981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cs-CZ" sz="28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998696" y="4415572"/>
            <a:ext cx="863499" cy="4369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POD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613644" y="4415572"/>
            <a:ext cx="2079516" cy="4369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  ODPOČÍVÁ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407393" y="4415572"/>
            <a:ext cx="2038562" cy="4369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    PŘÍRODA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620827" y="4001778"/>
            <a:ext cx="184347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     SNĚHEM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404809" y="4415572"/>
            <a:ext cx="310620" cy="4369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.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553748" y="6021288"/>
            <a:ext cx="77460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-----------------------------------------------------------------------------------------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7715429" y="2584649"/>
            <a:ext cx="3353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.</a:t>
            </a:r>
            <a:endParaRPr lang="cs-CZ" sz="32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7735569" y="3537883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SE</a:t>
            </a:r>
            <a:endParaRPr lang="cs-CZ" sz="32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50026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5" name="Picture 7" descr="C:\Documents and Settings\Standard\Local Settings\Temporary Internet Files\Content.IE5\M6P1ILGH\MC9000228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890" y="247979"/>
            <a:ext cx="1618488" cy="180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764676" y="332656"/>
            <a:ext cx="5026411" cy="1151855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b="0" dirty="0" smtClean="0">
                <a:solidFill>
                  <a:schemeClr val="accent2">
                    <a:lumMod val="75000"/>
                  </a:schemeClr>
                </a:solidFill>
              </a:rPr>
              <a:t>Severák rozházel věty. </a:t>
            </a:r>
            <a:br>
              <a:rPr lang="cs-CZ" sz="3600" b="0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3600" b="0" dirty="0" smtClean="0">
                <a:solidFill>
                  <a:schemeClr val="accent2">
                    <a:lumMod val="75000"/>
                  </a:schemeClr>
                </a:solidFill>
              </a:rPr>
              <a:t>Slož je zpět  na řádek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  <a:endParaRPr lang="cs-CZ" sz="36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1291176" y="1938318"/>
            <a:ext cx="5627386" cy="523220"/>
            <a:chOff x="1291176" y="1938318"/>
            <a:chExt cx="5627386" cy="523220"/>
          </a:xfrm>
        </p:grpSpPr>
        <p:sp>
          <p:nvSpPr>
            <p:cNvPr id="4" name="TextovéPole 3"/>
            <p:cNvSpPr txBox="1"/>
            <p:nvPr/>
          </p:nvSpPr>
          <p:spPr>
            <a:xfrm>
              <a:off x="4719991" y="1938318"/>
              <a:ext cx="181492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0070C0"/>
                  </a:solidFill>
                </a:rPr>
                <a:t>PROSINCE</a:t>
              </a:r>
              <a:endParaRPr lang="cs-CZ" sz="2800" b="1" dirty="0">
                <a:solidFill>
                  <a:srgbClr val="0070C0"/>
                </a:solidFill>
              </a:endParaRPr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3881089" y="1938318"/>
              <a:ext cx="73609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0070C0"/>
                  </a:solidFill>
                </a:rPr>
                <a:t>21.</a:t>
              </a:r>
              <a:endParaRPr lang="cs-CZ" sz="2800" b="1" dirty="0">
                <a:solidFill>
                  <a:srgbClr val="0070C0"/>
                </a:solidFill>
              </a:endParaRPr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291176" y="1938318"/>
              <a:ext cx="98456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>
                  <a:solidFill>
                    <a:srgbClr val="0070C0"/>
                  </a:solidFill>
                </a:rPr>
                <a:t>Z</a:t>
              </a:r>
              <a:r>
                <a:rPr lang="cs-CZ" sz="2800" b="1" dirty="0" smtClean="0">
                  <a:solidFill>
                    <a:srgbClr val="0070C0"/>
                  </a:solidFill>
                </a:rPr>
                <a:t>IMA</a:t>
              </a:r>
              <a:endParaRPr lang="cs-CZ" sz="2800" b="1" dirty="0">
                <a:solidFill>
                  <a:srgbClr val="0070C0"/>
                </a:solidFill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2378544" y="1938318"/>
              <a:ext cx="139974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0070C0"/>
                  </a:solidFill>
                </a:rPr>
                <a:t>ZAČÍNÁ</a:t>
              </a:r>
              <a:endParaRPr lang="cs-CZ" sz="2800" b="1" dirty="0">
                <a:solidFill>
                  <a:srgbClr val="0070C0"/>
                </a:solidFill>
              </a:endParaRP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6637716" y="1938318"/>
              <a:ext cx="28084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.</a:t>
              </a:r>
              <a:endParaRPr lang="cs-CZ" sz="2800" b="1" dirty="0"/>
            </a:p>
          </p:txBody>
        </p:sp>
      </p:grpSp>
      <p:sp>
        <p:nvSpPr>
          <p:cNvPr id="9" name="TextovéPole 8"/>
          <p:cNvSpPr txBox="1"/>
          <p:nvPr/>
        </p:nvSpPr>
        <p:spPr>
          <a:xfrm>
            <a:off x="553748" y="2276872"/>
            <a:ext cx="77300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----------------------------------------------------------------------------------------</a:t>
            </a:r>
            <a:endParaRPr lang="cs-CZ" dirty="0"/>
          </a:p>
        </p:txBody>
      </p:sp>
      <p:grpSp>
        <p:nvGrpSpPr>
          <p:cNvPr id="29" name="Skupina 28"/>
          <p:cNvGrpSpPr/>
          <p:nvPr/>
        </p:nvGrpSpPr>
        <p:grpSpPr>
          <a:xfrm>
            <a:off x="741142" y="2835782"/>
            <a:ext cx="7868066" cy="542509"/>
            <a:chOff x="741142" y="2835782"/>
            <a:chExt cx="7868066" cy="542509"/>
          </a:xfrm>
        </p:grpSpPr>
        <p:sp>
          <p:nvSpPr>
            <p:cNvPr id="12" name="TextovéPole 11"/>
            <p:cNvSpPr txBox="1"/>
            <p:nvPr/>
          </p:nvSpPr>
          <p:spPr>
            <a:xfrm>
              <a:off x="741142" y="2855071"/>
              <a:ext cx="153581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chemeClr val="accent2">
                      <a:lumMod val="75000"/>
                    </a:schemeClr>
                  </a:solidFill>
                </a:rPr>
                <a:t>VENKU </a:t>
              </a:r>
              <a:endParaRPr lang="cs-CZ" sz="2800" b="1" dirty="0">
                <a:solidFill>
                  <a:schemeClr val="accent2">
                    <a:lumMod val="75000"/>
                  </a:schemeClr>
                </a:solidFill>
              </a:endParaRP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2220356" y="2855071"/>
              <a:ext cx="144456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chemeClr val="accent2">
                      <a:lumMod val="75000"/>
                    </a:schemeClr>
                  </a:solidFill>
                </a:rPr>
                <a:t>FOUKÁ</a:t>
              </a:r>
              <a:endParaRPr lang="cs-CZ" sz="2800" b="1" dirty="0">
                <a:solidFill>
                  <a:schemeClr val="accent2">
                    <a:lumMod val="75000"/>
                  </a:schemeClr>
                </a:solidFill>
              </a:endParaRP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6079429" y="2855071"/>
              <a:ext cx="469703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chemeClr val="accent2">
                      <a:lumMod val="75000"/>
                    </a:schemeClr>
                  </a:solidFill>
                </a:rPr>
                <a:t>A</a:t>
              </a:r>
              <a:endParaRPr lang="cs-CZ" sz="2800" b="1" dirty="0">
                <a:solidFill>
                  <a:schemeClr val="accent2">
                    <a:lumMod val="75000"/>
                  </a:schemeClr>
                </a:solidFill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7287407" y="2855071"/>
              <a:ext cx="127186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chemeClr val="accent2">
                      <a:lumMod val="75000"/>
                    </a:schemeClr>
                  </a:solidFill>
                </a:rPr>
                <a:t>MRÁZ</a:t>
              </a:r>
              <a:endParaRPr lang="cs-CZ" sz="2800" b="1" dirty="0">
                <a:solidFill>
                  <a:schemeClr val="accent2">
                    <a:lumMod val="75000"/>
                  </a:schemeClr>
                </a:solidFill>
              </a:endParaRP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5172683" y="2855071"/>
              <a:ext cx="96334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chemeClr val="accent2">
                      <a:lumMod val="75000"/>
                    </a:schemeClr>
                  </a:solidFill>
                </a:rPr>
                <a:t>VÍTR </a:t>
              </a:r>
              <a:endParaRPr lang="cs-CZ" sz="2800" b="1" dirty="0">
                <a:solidFill>
                  <a:schemeClr val="accent2">
                    <a:lumMod val="75000"/>
                  </a:schemeClr>
                </a:solidFill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6547133" y="2855071"/>
              <a:ext cx="79686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chemeClr val="accent2">
                      <a:lumMod val="75000"/>
                    </a:schemeClr>
                  </a:solidFill>
                </a:rPr>
                <a:t>JE</a:t>
              </a:r>
              <a:endParaRPr lang="cs-CZ" sz="2800" b="1" dirty="0">
                <a:solidFill>
                  <a:schemeClr val="accent2">
                    <a:lumMod val="75000"/>
                  </a:schemeClr>
                </a:solidFill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3608322" y="2855071"/>
              <a:ext cx="162095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chemeClr val="accent2">
                      <a:lumMod val="75000"/>
                    </a:schemeClr>
                  </a:solidFill>
                </a:rPr>
                <a:t> LEDOVÝ</a:t>
              </a:r>
              <a:endParaRPr lang="cs-CZ" sz="2800" b="1" dirty="0">
                <a:solidFill>
                  <a:schemeClr val="accent2">
                    <a:lumMod val="75000"/>
                  </a:schemeClr>
                </a:solidFill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8389044" y="2835782"/>
              <a:ext cx="22016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>
                  <a:solidFill>
                    <a:schemeClr val="accent2">
                      <a:lumMod val="75000"/>
                    </a:schemeClr>
                  </a:solidFill>
                </a:rPr>
                <a:t>.</a:t>
              </a:r>
            </a:p>
          </p:txBody>
        </p:sp>
      </p:grpSp>
      <p:sp>
        <p:nvSpPr>
          <p:cNvPr id="21" name="TextovéPole 20"/>
          <p:cNvSpPr txBox="1"/>
          <p:nvPr/>
        </p:nvSpPr>
        <p:spPr>
          <a:xfrm>
            <a:off x="553748" y="3185617"/>
            <a:ext cx="77460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-----------------------------------------------------------------------------------------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85585" y="4179811"/>
            <a:ext cx="78309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----------------------------------------------------------------------------------------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53748" y="5023439"/>
            <a:ext cx="76146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----------------------------------------------------------------------------------------</a:t>
            </a:r>
            <a:endParaRPr lang="cs-CZ" dirty="0"/>
          </a:p>
        </p:txBody>
      </p:sp>
      <p:grpSp>
        <p:nvGrpSpPr>
          <p:cNvPr id="2049" name="Skupina 2048"/>
          <p:cNvGrpSpPr/>
          <p:nvPr/>
        </p:nvGrpSpPr>
        <p:grpSpPr>
          <a:xfrm>
            <a:off x="780087" y="5655238"/>
            <a:ext cx="6476809" cy="541540"/>
            <a:chOff x="780087" y="5655238"/>
            <a:chExt cx="6476809" cy="541540"/>
          </a:xfrm>
        </p:grpSpPr>
        <p:sp>
          <p:nvSpPr>
            <p:cNvPr id="39" name="TextovéPole 38"/>
            <p:cNvSpPr txBox="1"/>
            <p:nvPr/>
          </p:nvSpPr>
          <p:spPr>
            <a:xfrm>
              <a:off x="5429854" y="5655238"/>
              <a:ext cx="158408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7030A0"/>
                  </a:solidFill>
                </a:rPr>
                <a:t>DLOUHÁ</a:t>
              </a:r>
              <a:endParaRPr lang="cs-CZ" sz="2800" b="1" dirty="0">
                <a:solidFill>
                  <a:srgbClr val="7030A0"/>
                </a:solidFill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780087" y="5655238"/>
              <a:ext cx="128050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7030A0"/>
                  </a:solidFill>
                </a:rPr>
                <a:t>DEN</a:t>
              </a:r>
              <a:endParaRPr lang="cs-CZ" sz="2800" b="1" dirty="0">
                <a:solidFill>
                  <a:srgbClr val="7030A0"/>
                </a:solidFill>
              </a:endParaRPr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1563644" y="5655238"/>
              <a:ext cx="108257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7030A0"/>
                  </a:solidFill>
                </a:rPr>
                <a:t>JE</a:t>
              </a:r>
              <a:endParaRPr lang="cs-CZ" sz="2800" b="1" dirty="0">
                <a:solidFill>
                  <a:srgbClr val="7030A0"/>
                </a:solidFill>
              </a:endParaRPr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4052079" y="5655238"/>
              <a:ext cx="898003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7030A0"/>
                  </a:solidFill>
                </a:rPr>
                <a:t>NOC</a:t>
              </a:r>
              <a:endParaRPr lang="cs-CZ" sz="2800" b="1" dirty="0">
                <a:solidFill>
                  <a:srgbClr val="7030A0"/>
                </a:solidFill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2149363" y="5655238"/>
              <a:ext cx="151355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7030A0"/>
                  </a:solidFill>
                </a:rPr>
                <a:t>KRÁTKÝ</a:t>
              </a:r>
              <a:endParaRPr lang="cs-CZ" sz="2800" b="1" dirty="0">
                <a:solidFill>
                  <a:srgbClr val="7030A0"/>
                </a:solidFill>
              </a:endParaRPr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3662919" y="5673558"/>
              <a:ext cx="41229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7030A0"/>
                  </a:solidFill>
                </a:rPr>
                <a:t>A</a:t>
              </a:r>
              <a:endParaRPr lang="cs-CZ" sz="2800" b="1" dirty="0">
                <a:solidFill>
                  <a:srgbClr val="7030A0"/>
                </a:solidFill>
              </a:endParaRPr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4850849" y="5655238"/>
              <a:ext cx="57900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7030A0"/>
                  </a:solidFill>
                </a:rPr>
                <a:t>JE</a:t>
              </a:r>
              <a:endParaRPr lang="cs-CZ" sz="2800" b="1" dirty="0">
                <a:solidFill>
                  <a:srgbClr val="7030A0"/>
                </a:solidFill>
              </a:endParaRPr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6940784" y="5655238"/>
              <a:ext cx="31611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7030A0"/>
                  </a:solidFill>
                </a:rPr>
                <a:t>.</a:t>
              </a:r>
              <a:endParaRPr lang="cs-CZ" sz="2800" b="1" dirty="0">
                <a:solidFill>
                  <a:srgbClr val="7030A0"/>
                </a:solidFill>
              </a:endParaRPr>
            </a:p>
          </p:txBody>
        </p:sp>
      </p:grpSp>
      <p:pic>
        <p:nvPicPr>
          <p:cNvPr id="2056" name="Picture 8" descr="C:\Documents and Settings\Standard\Local Settings\Temporary Internet Files\Content.IE5\M6P1ILGH\MC9000228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0784" y="267434"/>
            <a:ext cx="1618488" cy="180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3" name="Skupina 22"/>
          <p:cNvGrpSpPr/>
          <p:nvPr/>
        </p:nvGrpSpPr>
        <p:grpSpPr>
          <a:xfrm>
            <a:off x="803857" y="4208395"/>
            <a:ext cx="6175224" cy="983694"/>
            <a:chOff x="803857" y="4208395"/>
            <a:chExt cx="6175224" cy="983694"/>
          </a:xfrm>
        </p:grpSpPr>
        <p:sp>
          <p:nvSpPr>
            <p:cNvPr id="32" name="TextovéPole 31"/>
            <p:cNvSpPr txBox="1"/>
            <p:nvPr/>
          </p:nvSpPr>
          <p:spPr>
            <a:xfrm>
              <a:off x="4219240" y="4653136"/>
              <a:ext cx="863499" cy="43692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C00000"/>
                  </a:solidFill>
                </a:rPr>
                <a:t>POD</a:t>
              </a:r>
              <a:endParaRPr lang="cs-CZ" sz="2800" b="1" dirty="0">
                <a:solidFill>
                  <a:srgbClr val="C00000"/>
                </a:solidFill>
              </a:endParaRPr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2268601" y="4653136"/>
              <a:ext cx="2079516" cy="43692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C00000"/>
                  </a:solidFill>
                </a:rPr>
                <a:t>  ODPOČÍVÁ</a:t>
              </a:r>
              <a:endParaRPr lang="cs-CZ" sz="2800" b="1" dirty="0">
                <a:solidFill>
                  <a:srgbClr val="C00000"/>
                </a:solidFill>
              </a:endParaRPr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803857" y="4208395"/>
              <a:ext cx="1667669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C00000"/>
                  </a:solidFill>
                </a:rPr>
                <a:t>    PŘÍRODA</a:t>
              </a:r>
              <a:endParaRPr lang="cs-CZ" sz="2800" b="1" dirty="0">
                <a:solidFill>
                  <a:srgbClr val="C00000"/>
                </a:solidFill>
              </a:endParaRPr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5075085" y="4237982"/>
              <a:ext cx="1843477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C00000"/>
                  </a:solidFill>
                </a:rPr>
                <a:t>     SNĚHEM</a:t>
              </a:r>
              <a:endParaRPr lang="cs-CZ" sz="2800" b="1" dirty="0">
                <a:solidFill>
                  <a:srgbClr val="C00000"/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6668461" y="4653136"/>
              <a:ext cx="310620" cy="43692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solidFill>
                    <a:srgbClr val="C00000"/>
                  </a:solidFill>
                </a:rPr>
                <a:t>.</a:t>
              </a:r>
              <a:endParaRPr lang="cs-CZ" sz="2800" dirty="0">
                <a:solidFill>
                  <a:srgbClr val="C00000"/>
                </a:solidFill>
              </a:endParaRPr>
            </a:p>
          </p:txBody>
        </p:sp>
      </p:grpSp>
      <p:sp>
        <p:nvSpPr>
          <p:cNvPr id="50" name="TextovéPole 49"/>
          <p:cNvSpPr txBox="1"/>
          <p:nvPr/>
        </p:nvSpPr>
        <p:spPr>
          <a:xfrm>
            <a:off x="553748" y="6021288"/>
            <a:ext cx="77460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-----------------------------------------------------------------------------------------</a:t>
            </a:r>
            <a:endParaRPr lang="cs-CZ" dirty="0"/>
          </a:p>
        </p:txBody>
      </p:sp>
      <p:grpSp>
        <p:nvGrpSpPr>
          <p:cNvPr id="2048" name="Skupina 2047"/>
          <p:cNvGrpSpPr/>
          <p:nvPr/>
        </p:nvGrpSpPr>
        <p:grpSpPr>
          <a:xfrm>
            <a:off x="808397" y="3359002"/>
            <a:ext cx="7446993" cy="955330"/>
            <a:chOff x="808397" y="3359002"/>
            <a:chExt cx="7446993" cy="955330"/>
          </a:xfrm>
        </p:grpSpPr>
        <p:sp>
          <p:nvSpPr>
            <p:cNvPr id="13" name="TextovéPole 12"/>
            <p:cNvSpPr txBox="1"/>
            <p:nvPr/>
          </p:nvSpPr>
          <p:spPr>
            <a:xfrm>
              <a:off x="7857199" y="3791112"/>
              <a:ext cx="39819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solidFill>
                    <a:schemeClr val="accent4">
                      <a:lumMod val="75000"/>
                    </a:schemeClr>
                  </a:solidFill>
                </a:rPr>
                <a:t>.</a:t>
              </a:r>
              <a:endParaRPr lang="cs-CZ" sz="28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  <p:grpSp>
          <p:nvGrpSpPr>
            <p:cNvPr id="11" name="Skupina 10"/>
            <p:cNvGrpSpPr/>
            <p:nvPr/>
          </p:nvGrpSpPr>
          <p:grpSpPr>
            <a:xfrm>
              <a:off x="808397" y="3359002"/>
              <a:ext cx="7042631" cy="954107"/>
              <a:chOff x="808397" y="3359002"/>
              <a:chExt cx="7042631" cy="954107"/>
            </a:xfrm>
          </p:grpSpPr>
          <p:sp>
            <p:nvSpPr>
              <p:cNvPr id="25" name="TextovéPole 24"/>
              <p:cNvSpPr txBox="1"/>
              <p:nvPr/>
            </p:nvSpPr>
            <p:spPr>
              <a:xfrm>
                <a:off x="808397" y="3789889"/>
                <a:ext cx="385042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chemeClr val="accent4">
                        <a:lumMod val="75000"/>
                      </a:schemeClr>
                    </a:solidFill>
                  </a:rPr>
                  <a:t>Z</a:t>
                </a:r>
                <a:endParaRPr lang="cs-CZ" sz="2800" b="1" dirty="0">
                  <a:solidFill>
                    <a:schemeClr val="accent4">
                      <a:lumMod val="75000"/>
                    </a:schemeClr>
                  </a:solidFill>
                </a:endParaRPr>
              </a:p>
            </p:txBody>
          </p:sp>
          <p:sp>
            <p:nvSpPr>
              <p:cNvPr id="26" name="TextovéPole 25"/>
              <p:cNvSpPr txBox="1"/>
              <p:nvPr/>
            </p:nvSpPr>
            <p:spPr>
              <a:xfrm>
                <a:off x="1195311" y="3789889"/>
                <a:ext cx="147187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chemeClr val="accent4">
                        <a:lumMod val="75000"/>
                      </a:schemeClr>
                    </a:solidFill>
                  </a:rPr>
                  <a:t> MRAKŮ</a:t>
                </a:r>
                <a:endParaRPr lang="cs-CZ" sz="2800" b="1" dirty="0">
                  <a:solidFill>
                    <a:schemeClr val="accent4">
                      <a:lumMod val="75000"/>
                    </a:schemeClr>
                  </a:solidFill>
                </a:endParaRPr>
              </a:p>
            </p:txBody>
          </p:sp>
          <p:sp>
            <p:nvSpPr>
              <p:cNvPr id="27" name="TextovéPole 26"/>
              <p:cNvSpPr txBox="1"/>
              <p:nvPr/>
            </p:nvSpPr>
            <p:spPr>
              <a:xfrm>
                <a:off x="6223659" y="3789889"/>
                <a:ext cx="1627369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chemeClr val="accent4">
                        <a:lumMod val="75000"/>
                      </a:schemeClr>
                    </a:solidFill>
                  </a:rPr>
                  <a:t> VLOČKY</a:t>
                </a:r>
                <a:endParaRPr lang="cs-CZ" sz="2800" b="1" dirty="0">
                  <a:solidFill>
                    <a:schemeClr val="accent4">
                      <a:lumMod val="75000"/>
                    </a:schemeClr>
                  </a:solidFill>
                </a:endParaRPr>
              </a:p>
            </p:txBody>
          </p:sp>
          <p:sp>
            <p:nvSpPr>
              <p:cNvPr id="28" name="TextovéPole 27"/>
              <p:cNvSpPr txBox="1"/>
              <p:nvPr/>
            </p:nvSpPr>
            <p:spPr>
              <a:xfrm>
                <a:off x="3087390" y="3789889"/>
                <a:ext cx="154057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chemeClr val="accent4">
                        <a:lumMod val="75000"/>
                      </a:schemeClr>
                    </a:solidFill>
                  </a:rPr>
                  <a:t>  SYPOU</a:t>
                </a:r>
                <a:endParaRPr lang="cs-CZ" sz="2800" b="1" dirty="0">
                  <a:solidFill>
                    <a:schemeClr val="accent4">
                      <a:lumMod val="75000"/>
                    </a:schemeClr>
                  </a:solidFill>
                </a:endParaRPr>
              </a:p>
            </p:txBody>
          </p:sp>
          <p:sp>
            <p:nvSpPr>
              <p:cNvPr id="30" name="TextovéPole 29"/>
              <p:cNvSpPr txBox="1"/>
              <p:nvPr/>
            </p:nvSpPr>
            <p:spPr>
              <a:xfrm>
                <a:off x="4537337" y="3359002"/>
                <a:ext cx="1776944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chemeClr val="accent4">
                        <a:lumMod val="75000"/>
                      </a:schemeClr>
                    </a:solidFill>
                  </a:rPr>
                  <a:t>         SNĚHOVÉ</a:t>
                </a:r>
                <a:endParaRPr lang="cs-CZ" sz="2800" b="1" dirty="0">
                  <a:solidFill>
                    <a:schemeClr val="accent4">
                      <a:lumMod val="75000"/>
                    </a:schemeClr>
                  </a:solidFill>
                </a:endParaRPr>
              </a:p>
            </p:txBody>
          </p:sp>
          <p:sp>
            <p:nvSpPr>
              <p:cNvPr id="52" name="TextovéPole 51"/>
              <p:cNvSpPr txBox="1"/>
              <p:nvPr/>
            </p:nvSpPr>
            <p:spPr>
              <a:xfrm>
                <a:off x="2576566" y="3728334"/>
                <a:ext cx="601447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rgbClr val="00B050"/>
                    </a:solidFill>
                  </a:rPr>
                  <a:t>SE</a:t>
                </a:r>
                <a:endParaRPr lang="cs-CZ" sz="3200" dirty="0">
                  <a:solidFill>
                    <a:srgbClr val="00B050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008453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250"/>
                                        <p:tgtEl>
                                          <p:spTgt spid="20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250" fill="hold"/>
                                        <p:tgtEl>
                                          <p:spTgt spid="20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250" fill="hold"/>
                                        <p:tgtEl>
                                          <p:spTgt spid="20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2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2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2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20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" name="Picture 2" descr="C:\Users\pc\AppData\Local\Microsoft\Windows\Temporary Internet Files\Content.IE5\PHSCBEKW\MC9002921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2133" y="2957469"/>
            <a:ext cx="889174" cy="1484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820472" cy="1143000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Co se to tu stalo? Písmenka se rozsypala. </a:t>
            </a:r>
            <a:r>
              <a:rPr lang="cs-CZ" sz="2800" dirty="0">
                <a:solidFill>
                  <a:srgbClr val="0070C0"/>
                </a:solidFill>
              </a:rPr>
              <a:t/>
            </a:r>
            <a:br>
              <a:rPr lang="cs-CZ" sz="2800" dirty="0">
                <a:solidFill>
                  <a:srgbClr val="0070C0"/>
                </a:solidFill>
              </a:rPr>
            </a:br>
            <a:r>
              <a:rPr lang="cs-CZ" sz="2800" b="1" dirty="0" smtClean="0">
                <a:solidFill>
                  <a:srgbClr val="0070C0"/>
                </a:solidFill>
              </a:rPr>
              <a:t>Najdi chybějící části slov, která značí zimní sporty.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97890" y="3984123"/>
            <a:ext cx="4523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64220" y="4428112"/>
            <a:ext cx="3786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847154" y="4544616"/>
            <a:ext cx="4331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18636" y="3856896"/>
            <a:ext cx="4090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885167" y="2658147"/>
            <a:ext cx="4619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971600" y="5229200"/>
            <a:ext cx="26236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L _ _ _ _ ÁNÍ</a:t>
            </a:r>
            <a:endParaRPr lang="cs-CZ" sz="32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007828" y="4733837"/>
            <a:ext cx="3978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891952" y="3318658"/>
            <a:ext cx="4267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007481" y="3984123"/>
            <a:ext cx="3850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Ě</a:t>
            </a:r>
            <a:endParaRPr lang="cs-CZ" sz="3200" b="1" dirty="0">
              <a:solidFill>
                <a:srgbClr val="FF0000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6186510" y="2420888"/>
            <a:ext cx="2120963" cy="584775"/>
            <a:chOff x="6186510" y="2420888"/>
            <a:chExt cx="2120963" cy="584775"/>
          </a:xfrm>
        </p:grpSpPr>
        <p:sp>
          <p:nvSpPr>
            <p:cNvPr id="5" name="TextovéPole 4"/>
            <p:cNvSpPr txBox="1"/>
            <p:nvPr/>
          </p:nvSpPr>
          <p:spPr>
            <a:xfrm>
              <a:off x="6300192" y="2420888"/>
              <a:ext cx="2007281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tx2">
                      <a:lumMod val="60000"/>
                      <a:lumOff val="40000"/>
                    </a:schemeClr>
                  </a:solidFill>
                </a:rPr>
                <a:t>  _ _ S LENÍ</a:t>
              </a:r>
              <a:endParaRPr lang="cs-CZ" sz="3200" b="1" dirty="0">
                <a:solidFill>
                  <a:schemeClr val="tx2">
                    <a:lumMod val="60000"/>
                    <a:lumOff val="40000"/>
                  </a:schemeClr>
                </a:solidFill>
              </a:endParaRP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6186510" y="2420888"/>
              <a:ext cx="41549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tx2">
                      <a:lumMod val="60000"/>
                      <a:lumOff val="40000"/>
                    </a:schemeClr>
                  </a:solidFill>
                </a:rPr>
                <a:t>B</a:t>
              </a:r>
              <a:endParaRPr lang="cs-CZ" sz="3200" b="1" dirty="0">
                <a:solidFill>
                  <a:schemeClr val="tx2">
                    <a:lumMod val="60000"/>
                    <a:lumOff val="40000"/>
                  </a:schemeClr>
                </a:solidFill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6394259" y="4896455"/>
            <a:ext cx="2619336" cy="584775"/>
            <a:chOff x="6394259" y="4896455"/>
            <a:chExt cx="2619336" cy="584775"/>
          </a:xfrm>
        </p:grpSpPr>
        <p:sp>
          <p:nvSpPr>
            <p:cNvPr id="10" name="TextovéPole 9"/>
            <p:cNvSpPr txBox="1"/>
            <p:nvPr/>
          </p:nvSpPr>
          <p:spPr>
            <a:xfrm>
              <a:off x="7637897" y="4896455"/>
              <a:ext cx="137569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5">
                      <a:lumMod val="60000"/>
                      <a:lumOff val="40000"/>
                    </a:schemeClr>
                  </a:solidFill>
                </a:rPr>
                <a:t>OVÁNÍ</a:t>
              </a:r>
              <a:endParaRPr lang="cs-CZ" sz="3200" b="1" dirty="0">
                <a:solidFill>
                  <a:schemeClr val="accent5">
                    <a:lumMod val="60000"/>
                    <a:lumOff val="40000"/>
                  </a:schemeClr>
                </a:solidFill>
              </a:endParaRP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6394259" y="4896455"/>
              <a:ext cx="185659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5">
                      <a:lumMod val="60000"/>
                      <a:lumOff val="40000"/>
                    </a:schemeClr>
                  </a:solidFill>
                </a:rPr>
                <a:t>S _ _ _   </a:t>
              </a:r>
              <a:endParaRPr lang="cs-CZ" sz="3200" b="1" dirty="0">
                <a:solidFill>
                  <a:schemeClr val="accent5">
                    <a:lumMod val="60000"/>
                    <a:lumOff val="40000"/>
                  </a:schemeClr>
                </a:solidFill>
              </a:endParaRPr>
            </a:p>
          </p:txBody>
        </p:sp>
      </p:grpSp>
      <p:sp>
        <p:nvSpPr>
          <p:cNvPr id="35" name="TextovéPole 34"/>
          <p:cNvSpPr txBox="1"/>
          <p:nvPr/>
        </p:nvSpPr>
        <p:spPr>
          <a:xfrm>
            <a:off x="4885167" y="3211151"/>
            <a:ext cx="4154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335110" y="3535703"/>
            <a:ext cx="4619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887912" y="3428174"/>
            <a:ext cx="4267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607781" y="4252229"/>
            <a:ext cx="4331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8837" y="3258562"/>
            <a:ext cx="27238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B _ _ KOVÁNÍ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3553535" y="6021288"/>
            <a:ext cx="49025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>
                    <a:lumMod val="50000"/>
                  </a:schemeClr>
                </a:solidFill>
              </a:rPr>
              <a:t>K _ A _ O _ R _ S _ E _  Í </a:t>
            </a:r>
            <a:endParaRPr lang="cs-CZ" sz="32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885167" y="4120478"/>
            <a:ext cx="4154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R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3689814" y="3843337"/>
            <a:ext cx="4154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4589347" y="2852936"/>
            <a:ext cx="4154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R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3740936" y="2866664"/>
            <a:ext cx="4523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4410452" y="4669910"/>
            <a:ext cx="3577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L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068500" y="4644425"/>
            <a:ext cx="4555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3423179" y="3215759"/>
            <a:ext cx="3770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Ž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845091" y="3611045"/>
            <a:ext cx="4555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Ň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26529" y="4252228"/>
            <a:ext cx="3802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Ž</a:t>
            </a:r>
            <a:endParaRPr lang="cs-CZ" sz="3200" b="1" dirty="0">
              <a:solidFill>
                <a:srgbClr val="FF0000"/>
              </a:solidFill>
            </a:endParaRPr>
          </a:p>
        </p:txBody>
      </p:sp>
      <p:grpSp>
        <p:nvGrpSpPr>
          <p:cNvPr id="28" name="Skupina 27"/>
          <p:cNvGrpSpPr/>
          <p:nvPr/>
        </p:nvGrpSpPr>
        <p:grpSpPr>
          <a:xfrm>
            <a:off x="2081392" y="1784697"/>
            <a:ext cx="3034767" cy="584775"/>
            <a:chOff x="2081393" y="1784697"/>
            <a:chExt cx="2490666" cy="584775"/>
          </a:xfrm>
        </p:grpSpPr>
        <p:sp>
          <p:nvSpPr>
            <p:cNvPr id="33" name="TextovéPole 32"/>
            <p:cNvSpPr txBox="1"/>
            <p:nvPr/>
          </p:nvSpPr>
          <p:spPr>
            <a:xfrm>
              <a:off x="2081393" y="1784697"/>
              <a:ext cx="333985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C00000"/>
                  </a:solidFill>
                </a:rPr>
                <a:t>B</a:t>
              </a:r>
              <a:endParaRPr lang="cs-CZ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4007481" y="1784697"/>
              <a:ext cx="56457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C00000"/>
                  </a:solidFill>
                </a:rPr>
                <a:t>NÍ</a:t>
              </a:r>
              <a:endParaRPr lang="cs-CZ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2415378" y="1784697"/>
              <a:ext cx="461986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C00000"/>
                  </a:solidFill>
                </a:rPr>
                <a:t>O</a:t>
              </a:r>
              <a:endParaRPr lang="cs-CZ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2752330" y="1784697"/>
              <a:ext cx="137730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>
                  <a:solidFill>
                    <a:srgbClr val="C00000"/>
                  </a:solidFill>
                </a:rPr>
                <a:t> </a:t>
              </a:r>
              <a:r>
                <a:rPr lang="cs-CZ" sz="3200" b="1" dirty="0" smtClean="0">
                  <a:solidFill>
                    <a:srgbClr val="C00000"/>
                  </a:solidFill>
                </a:rPr>
                <a:t>_ _ _ _</a:t>
              </a:r>
              <a:endParaRPr lang="cs-CZ" sz="3200" b="1" dirty="0">
                <a:solidFill>
                  <a:srgbClr val="C00000"/>
                </a:solidFill>
              </a:endParaRPr>
            </a:p>
          </p:txBody>
        </p:sp>
      </p:grpSp>
      <p:pic>
        <p:nvPicPr>
          <p:cNvPr id="1031" name="Picture 7" descr="C:\Documents and Settings\Standard\Local Settings\Temporary Internet Files\Content.IE5\VED32U3S\MC9003314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6510" y="3795926"/>
            <a:ext cx="1971871" cy="979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Standard\Local Settings\Temporary Internet Files\Content.IE5\QITERR6P\MP90038731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986" y="5824223"/>
            <a:ext cx="814053" cy="814053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</p:pic>
      <p:pic>
        <p:nvPicPr>
          <p:cNvPr id="1036" name="Picture 12" descr="C:\Documents and Settings\Standard\Local Settings\Temporary Internet Files\Content.IE5\QITERR6P\MC90044654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540" y="5129391"/>
            <a:ext cx="1278119" cy="1268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Documents and Settings\Standard\Local Settings\Temporary Internet Files\Content.IE5\SAKK4170\MC90044650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090" y="1520162"/>
            <a:ext cx="1362694" cy="1326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7" descr="C:\Documents and Settings\Standard\Local Settings\Temporary Internet Files\Content.IE5\BEB6OYQP\MC90043604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4074" y="1437302"/>
            <a:ext cx="1213274" cy="1286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77275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820472" cy="1143000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Co se to tu stalo? Písmenka se rozsypala. </a:t>
            </a:r>
            <a:r>
              <a:rPr lang="cs-CZ" sz="2800" dirty="0">
                <a:solidFill>
                  <a:srgbClr val="0070C0"/>
                </a:solidFill>
              </a:rPr>
              <a:t/>
            </a:r>
            <a:br>
              <a:rPr lang="cs-CZ" sz="2800" dirty="0">
                <a:solidFill>
                  <a:srgbClr val="0070C0"/>
                </a:solidFill>
              </a:rPr>
            </a:br>
            <a:r>
              <a:rPr lang="cs-CZ" sz="2800" b="1" dirty="0" smtClean="0">
                <a:solidFill>
                  <a:srgbClr val="0070C0"/>
                </a:solidFill>
              </a:rPr>
              <a:t>Najdi chybějící části slov, která značí zimní sporty.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74008" y="6021286"/>
            <a:ext cx="4523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578150" y="6031805"/>
            <a:ext cx="3786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646239" y="4896454"/>
            <a:ext cx="4331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433354" y="4810693"/>
            <a:ext cx="4090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314213" y="1784697"/>
            <a:ext cx="4619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83158" y="4998367"/>
            <a:ext cx="26236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L _ _ _ _ ÁNÍ</a:t>
            </a:r>
            <a:endParaRPr lang="cs-CZ" sz="32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899870" y="4962297"/>
            <a:ext cx="3978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959462" y="4973966"/>
            <a:ext cx="4267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54857" y="3215759"/>
            <a:ext cx="3850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Ě</a:t>
            </a:r>
            <a:endParaRPr lang="cs-CZ" sz="3200" b="1" dirty="0">
              <a:solidFill>
                <a:srgbClr val="FF0000"/>
              </a:solidFill>
            </a:endParaRPr>
          </a:p>
        </p:txBody>
      </p:sp>
      <p:grpSp>
        <p:nvGrpSpPr>
          <p:cNvPr id="29" name="Skupina 28"/>
          <p:cNvGrpSpPr/>
          <p:nvPr/>
        </p:nvGrpSpPr>
        <p:grpSpPr>
          <a:xfrm>
            <a:off x="6394259" y="4896455"/>
            <a:ext cx="2619336" cy="584775"/>
            <a:chOff x="6394259" y="4896455"/>
            <a:chExt cx="2619336" cy="584775"/>
          </a:xfrm>
        </p:grpSpPr>
        <p:sp>
          <p:nvSpPr>
            <p:cNvPr id="10" name="TextovéPole 9"/>
            <p:cNvSpPr txBox="1"/>
            <p:nvPr/>
          </p:nvSpPr>
          <p:spPr>
            <a:xfrm>
              <a:off x="7637897" y="4896455"/>
              <a:ext cx="137569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5">
                      <a:lumMod val="60000"/>
                      <a:lumOff val="40000"/>
                    </a:schemeClr>
                  </a:solidFill>
                </a:rPr>
                <a:t>OVÁNÍ</a:t>
              </a:r>
              <a:endParaRPr lang="cs-CZ" sz="3200" b="1" dirty="0">
                <a:solidFill>
                  <a:schemeClr val="accent5">
                    <a:lumMod val="60000"/>
                    <a:lumOff val="40000"/>
                  </a:schemeClr>
                </a:solidFill>
              </a:endParaRP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6394259" y="4896455"/>
              <a:ext cx="185659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5">
                      <a:lumMod val="60000"/>
                      <a:lumOff val="40000"/>
                    </a:schemeClr>
                  </a:solidFill>
                </a:rPr>
                <a:t>S _ _ _   </a:t>
              </a:r>
              <a:endParaRPr lang="cs-CZ" sz="3200" b="1" dirty="0">
                <a:solidFill>
                  <a:schemeClr val="accent5">
                    <a:lumMod val="60000"/>
                    <a:lumOff val="40000"/>
                  </a:schemeClr>
                </a:solidFill>
              </a:endParaRPr>
            </a:p>
          </p:txBody>
        </p:sp>
      </p:grpSp>
      <p:sp>
        <p:nvSpPr>
          <p:cNvPr id="35" name="TextovéPole 34"/>
          <p:cNvSpPr txBox="1"/>
          <p:nvPr/>
        </p:nvSpPr>
        <p:spPr>
          <a:xfrm>
            <a:off x="5349426" y="5997825"/>
            <a:ext cx="4154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575804" y="4936812"/>
            <a:ext cx="4619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725506" y="1734461"/>
            <a:ext cx="4267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118544" y="1727726"/>
            <a:ext cx="4331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498" y="3243315"/>
            <a:ext cx="25955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B    </a:t>
            </a:r>
            <a:r>
              <a:rPr lang="cs-CZ" sz="3200" b="1" dirty="0" smtClean="0">
                <a:solidFill>
                  <a:srgbClr val="FF0000"/>
                </a:solidFill>
              </a:rPr>
              <a:t>Ž</a:t>
            </a:r>
            <a:r>
              <a:rPr lang="cs-CZ" sz="3200" b="1" dirty="0" smtClean="0">
                <a:solidFill>
                  <a:srgbClr val="00B050"/>
                </a:solidFill>
              </a:rPr>
              <a:t>KOVÁNÍ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3553535" y="6021288"/>
            <a:ext cx="49025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>
                    <a:lumMod val="50000"/>
                  </a:schemeClr>
                </a:solidFill>
              </a:rPr>
              <a:t>K _ A _ O _ R _ S _ E _  Í </a:t>
            </a:r>
            <a:endParaRPr lang="cs-CZ" sz="32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2903321" y="1758387"/>
            <a:ext cx="4154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3919612" y="6021287"/>
            <a:ext cx="4154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R</a:t>
            </a:r>
            <a:endParaRPr lang="cs-CZ" sz="3200" b="1" dirty="0">
              <a:solidFill>
                <a:srgbClr val="FF0000"/>
              </a:solidFill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6113589" y="2424887"/>
            <a:ext cx="2417938" cy="584775"/>
            <a:chOff x="6186510" y="2420888"/>
            <a:chExt cx="2417938" cy="584775"/>
          </a:xfrm>
        </p:grpSpPr>
        <p:sp>
          <p:nvSpPr>
            <p:cNvPr id="5" name="TextovéPole 4"/>
            <p:cNvSpPr txBox="1"/>
            <p:nvPr/>
          </p:nvSpPr>
          <p:spPr>
            <a:xfrm>
              <a:off x="6316110" y="2420888"/>
              <a:ext cx="228833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tx2">
                      <a:lumMod val="60000"/>
                      <a:lumOff val="40000"/>
                    </a:schemeClr>
                  </a:solidFill>
                </a:rPr>
                <a:t>  _ _ S LENÍ</a:t>
              </a:r>
              <a:endParaRPr lang="cs-CZ" sz="3200" b="1" dirty="0">
                <a:solidFill>
                  <a:schemeClr val="tx2">
                    <a:lumMod val="60000"/>
                    <a:lumOff val="40000"/>
                  </a:schemeClr>
                </a:solidFill>
              </a:endParaRP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6186510" y="2420888"/>
              <a:ext cx="473676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tx2">
                      <a:lumMod val="60000"/>
                      <a:lumOff val="40000"/>
                    </a:schemeClr>
                  </a:solidFill>
                </a:rPr>
                <a:t>B</a:t>
              </a:r>
              <a:endParaRPr lang="cs-CZ" sz="3200" b="1" dirty="0">
                <a:solidFill>
                  <a:schemeClr val="tx2">
                    <a:lumMod val="60000"/>
                    <a:lumOff val="40000"/>
                  </a:schemeClr>
                </a:solidFill>
              </a:endParaRPr>
            </a:p>
          </p:txBody>
        </p:sp>
      </p:grpSp>
      <p:sp>
        <p:nvSpPr>
          <p:cNvPr id="41" name="TextovéPole 40"/>
          <p:cNvSpPr txBox="1"/>
          <p:nvPr/>
        </p:nvSpPr>
        <p:spPr>
          <a:xfrm>
            <a:off x="6443632" y="2420888"/>
            <a:ext cx="4736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R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6870190" y="2420887"/>
            <a:ext cx="5157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761320" y="6005066"/>
            <a:ext cx="3577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L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7503685" y="5997824"/>
            <a:ext cx="4555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1215275" y="4993469"/>
            <a:ext cx="3770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Ž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7076045" y="4837003"/>
            <a:ext cx="4555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Ň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081392" y="1784697"/>
            <a:ext cx="4069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B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428247" y="1784697"/>
            <a:ext cx="6960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N Í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387945" y="1784697"/>
            <a:ext cx="5629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O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873497" y="1776836"/>
            <a:ext cx="16781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C00000"/>
                </a:solidFill>
              </a:rPr>
              <a:t> </a:t>
            </a:r>
            <a:r>
              <a:rPr lang="cs-CZ" sz="3200" b="1" dirty="0" smtClean="0">
                <a:solidFill>
                  <a:srgbClr val="C00000"/>
                </a:solidFill>
              </a:rPr>
              <a:t>_ _ _ _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1031" name="Picture 7" descr="C:\Documents and Settings\Standard\Local Settings\Temporary Internet Files\Content.IE5\VED32U3S\MC9003314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0174" y="4150027"/>
            <a:ext cx="1971871" cy="979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Standard\Local Settings\Temporary Internet Files\Content.IE5\QITERR6P\MP90038731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1681" y="5784307"/>
            <a:ext cx="1073450" cy="107345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</p:pic>
      <p:pic>
        <p:nvPicPr>
          <p:cNvPr id="1036" name="Picture 12" descr="C:\Documents and Settings\Standard\Local Settings\Temporary Internet Files\Content.IE5\QITERR6P\MC90044654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21" y="5481229"/>
            <a:ext cx="1278119" cy="1268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Documents and Settings\Standard\Local Settings\Temporary Internet Files\Content.IE5\SAKK4170\MC9004465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090" y="1520162"/>
            <a:ext cx="1362694" cy="1326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7" descr="C:\Documents and Settings\Standard\Local Settings\Temporary Internet Files\Content.IE5\BEB6OYQP\MC90043604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3044" y="2404175"/>
            <a:ext cx="1067147" cy="1131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pc\AppData\Local\Microsoft\Windows\Temporary Internet Files\Content.IE5\PHSCBEKW\MC90029214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9646" y="2771971"/>
            <a:ext cx="889174" cy="1484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511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53" dur="2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2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2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22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2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2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5" dur="3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2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2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6" dur="2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7" grpId="0"/>
      <p:bldP spid="6" grpId="0"/>
      <p:bldP spid="39" grpId="0"/>
      <p:bldP spid="33" grpId="0"/>
      <p:bldP spid="40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22449" y="332656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CO DÁVÁME ZVÍŘÁTKŮM</a:t>
            </a:r>
            <a:b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</a:b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A CO PTÁČKŮM?</a:t>
            </a:r>
            <a:endParaRPr lang="cs-CZ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1722638"/>
            <a:ext cx="1872207" cy="523220"/>
          </a:xfrm>
          <a:prstGeom prst="rect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KRMELEC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86838" y="1722638"/>
            <a:ext cx="1944216" cy="523220"/>
          </a:xfrm>
          <a:prstGeom prst="rect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0" ty="0" sx="100000" sy="100000" flip="none" algn="tl"/>
          </a:blipFill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KRMÍTKO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35896" y="2660985"/>
            <a:ext cx="9012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SENO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35896" y="3385175"/>
            <a:ext cx="18662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SLUNEČNICE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35896" y="4109365"/>
            <a:ext cx="13939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KAŠTANY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35896" y="5195648"/>
            <a:ext cx="12570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ŽALUDY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35896" y="4833555"/>
            <a:ext cx="6880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LŮJ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635896" y="3023080"/>
            <a:ext cx="7617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MÁK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635896" y="3747270"/>
            <a:ext cx="6880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SŮL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635896" y="4471460"/>
            <a:ext cx="24224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OVESNÉ VLOČKY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697023" y="6008778"/>
            <a:ext cx="4224233" cy="461665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Přetáhni na správnou stranu .</a:t>
            </a:r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635896" y="5195648"/>
            <a:ext cx="2776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74912" y="2529724"/>
            <a:ext cx="2304256" cy="624423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11559" y="3369330"/>
            <a:ext cx="2304256" cy="624423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11559" y="4208937"/>
            <a:ext cx="2304256" cy="624423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30964" y="5064387"/>
            <a:ext cx="2304256" cy="624423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306818" y="5009546"/>
            <a:ext cx="2304256" cy="624423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302762" y="4124776"/>
            <a:ext cx="2304256" cy="624423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8" name="Picture 6" descr="C:\Documents and Settings\Standard\Local Settings\Temporary Internet Files\Content.IE5\M6P1ILGH\MP90040922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09" y="5805264"/>
            <a:ext cx="1133280" cy="756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631165" y="6507142"/>
            <a:ext cx="179408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Co tam mám dobrého?</a:t>
            </a:r>
            <a:endParaRPr lang="cs-CZ" sz="1200" b="1" dirty="0"/>
          </a:p>
        </p:txBody>
      </p:sp>
      <p:pic>
        <p:nvPicPr>
          <p:cNvPr id="3080" name="Picture 8" descr="C:\Documents and Settings\Standard\Local Settings\Temporary Internet Files\Content.IE5\LDZ16G42\MP900433722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529" t="11437" r="9627" b="17639"/>
          <a:stretch/>
        </p:blipFill>
        <p:spPr bwMode="auto">
          <a:xfrm>
            <a:off x="7458946" y="5786187"/>
            <a:ext cx="989583" cy="68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7446778" y="6507141"/>
            <a:ext cx="122501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Ňam! Svačinka</a:t>
            </a:r>
            <a:endParaRPr lang="cs-CZ" sz="1200" b="1" dirty="0"/>
          </a:p>
        </p:txBody>
      </p:sp>
      <p:sp>
        <p:nvSpPr>
          <p:cNvPr id="27" name="Obdélník 26"/>
          <p:cNvSpPr/>
          <p:nvPr/>
        </p:nvSpPr>
        <p:spPr>
          <a:xfrm>
            <a:off x="6294650" y="2355236"/>
            <a:ext cx="2304256" cy="624423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98706" y="3240006"/>
            <a:ext cx="2304256" cy="624423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6013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Obdélník 20"/>
          <p:cNvSpPr/>
          <p:nvPr/>
        </p:nvSpPr>
        <p:spPr>
          <a:xfrm>
            <a:off x="6327354" y="4950008"/>
            <a:ext cx="2304256" cy="624423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6312882" y="3220881"/>
            <a:ext cx="2304256" cy="624423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98410" y="4085445"/>
            <a:ext cx="2304256" cy="624423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593596" y="2611101"/>
            <a:ext cx="2304256" cy="624423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83938" y="2356317"/>
            <a:ext cx="2304256" cy="624423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30964" y="5064387"/>
            <a:ext cx="2304256" cy="624423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93596" y="3378318"/>
            <a:ext cx="2304256" cy="624423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12280" y="4221352"/>
            <a:ext cx="2304256" cy="624423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22449" y="332656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CO DÁVÁME ZVÍŘÁTKŮM</a:t>
            </a:r>
            <a:b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</a:b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A CO PTÁČKŮM?</a:t>
            </a:r>
            <a:endParaRPr lang="cs-CZ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1722638"/>
            <a:ext cx="1872207" cy="523220"/>
          </a:xfrm>
          <a:prstGeom prst="rect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KRMELEC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86838" y="1722638"/>
            <a:ext cx="1944216" cy="523220"/>
          </a:xfrm>
          <a:prstGeom prst="rect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0" ty="0" sx="100000" sy="100000" flip="none" algn="tl"/>
          </a:blipFill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KRMÍTKO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79235" y="2611101"/>
            <a:ext cx="9012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SENO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35896" y="3385175"/>
            <a:ext cx="18662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SLUNEČNICE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35896" y="4109365"/>
            <a:ext cx="13939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KAŠTANY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79235" y="5343599"/>
            <a:ext cx="12570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ŽALUDY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35896" y="4833555"/>
            <a:ext cx="6880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LŮJ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635896" y="3023080"/>
            <a:ext cx="7617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MÁK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635896" y="3747270"/>
            <a:ext cx="6880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SŮL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635896" y="4471460"/>
            <a:ext cx="24224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OVESNÉ VLOČKY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425246" y="6025213"/>
            <a:ext cx="5080237" cy="461665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Přetáhni na správnou stranu klikej. .</a:t>
            </a:r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74716" y="5295220"/>
            <a:ext cx="2776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3078" name="Picture 6" descr="C:\Documents and Settings\Standard\Local Settings\Temporary Internet Files\Content.IE5\M6P1ILGH\MP90040922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09" y="5805264"/>
            <a:ext cx="1133280" cy="756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631165" y="6507142"/>
            <a:ext cx="179408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Co tam mám dobrého?</a:t>
            </a:r>
            <a:endParaRPr lang="cs-CZ" sz="1200" b="1" dirty="0"/>
          </a:p>
        </p:txBody>
      </p:sp>
      <p:pic>
        <p:nvPicPr>
          <p:cNvPr id="3080" name="Picture 8" descr="C:\Documents and Settings\Standard\Local Settings\Temporary Internet Files\Content.IE5\LDZ16G42\MP900433722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529" t="11437" r="9627" b="17639"/>
          <a:stretch/>
        </p:blipFill>
        <p:spPr bwMode="auto">
          <a:xfrm>
            <a:off x="7458946" y="5786187"/>
            <a:ext cx="989583" cy="68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7446778" y="6507141"/>
            <a:ext cx="122501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Ňam! Svačinka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310752740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1.11111E-6 C -0.01476 -0.00046 -0.02934 -0.00139 -0.0441 -0.00139 C -0.05278 -0.00139 -0.07014 -0.00046 -0.07014 -0.00023 C -0.08212 0.0007 -0.09393 0.00162 -0.10608 0.00232 C -0.11511 0.00394 -0.12153 0.00394 -0.13195 0.0044 C -0.15122 0.00671 -0.17049 0.00972 -0.18993 0.01204 C -0.19965 0.0132 -0.21007 0.01296 -0.21997 0.01343 C -0.27066 0.01551 -0.23281 0.01435 -0.26667 0.01528 C -0.27361 0.0162 -0.28056 0.01528 -0.28768 0.01482 C -0.29844 0.01273 -0.31042 0.01088 -0.3217 0.00995 C -0.33073 0.00926 -0.32761 0.01065 -0.33073 0.00903 " pathEditMode="relative" rAng="0" ptsTypes="ffffffffffA">
                                      <p:cBhvr>
                                        <p:cTn id="6" dur="3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545" y="7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4.44444E-6 C 0.03298 -0.00209 0.04913 -0.00533 0.07708 -0.00903 C 0.10573 -0.01852 0.13003 -0.01875 0.16198 -0.02246 C 0.17378 -0.02778 0.18489 -0.03102 0.19722 -0.03334 C 0.21059 -0.04005 0.20486 -0.03774 0.21423 -0.04075 C 0.22569 -0.05371 0.21493 -0.04352 0.24027 -0.05 C 0.2552 -0.05394 0.26823 -0.0595 0.28333 -0.06135 C 0.29739 -0.06713 0.31336 -0.07223 0.32639 -0.08172 C 0.33073 -0.08496 0.33489 -0.08843 0.33958 -0.09098 C 0.34618 -0.09445 0.35191 -0.09445 0.35798 -0.10024 C 0.36684 -0.09885 0.37204 -0.09491 0.3802 -0.09098 C 0.38368 -0.08357 0.38264 -0.08774 0.38264 -0.07801 " pathEditMode="relative" rAng="0" ptsTypes="fffffffffffA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184" y="-50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3.33333E-6 L 0.34688 -0.00602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44" y="-3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5.18519E-6 C -0.04531 -0.02893 -0.12708 -0.01411 -0.16198 -0.01458 C -0.18767 -0.02175 -0.1533 -0.01296 -0.20503 -0.01851 C -0.2066 -0.01874 -0.20764 -0.0206 -0.20903 -0.02129 C -0.21528 -0.02407 -0.22239 -0.02523 -0.22899 -0.02661 C -0.23472 -0.03032 -0.2375 -0.03032 -0.2441 -0.03194 C -0.24705 -0.03263 -0.25312 -0.03448 -0.25312 -0.03448 C -0.25885 -0.03773 -0.26476 -0.0412 -0.27101 -0.0412 " pathEditMode="relative" ptsTypes="fffffffA">
                                      <p:cBhvr>
                                        <p:cTn id="1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0.00093 C -0.00642 -0.00208 -0.01111 0.00069 -0.01788 0.00162 C -0.04201 0.00556 -0.06475 0.01227 -0.08906 0.01458 C -0.11614 0.02107 -0.14427 0.02083 -0.17256 0.02315 C -0.22152 0.02685 -0.271 0.03519 -0.32031 0.03519 " pathEditMode="relative" rAng="0" ptsTypes="ffffA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024" y="17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0.00093 C 0.01511 0.00509 0.02761 -0.00509 0.04219 -0.00857 C 0.06198 -0.01968 0.07969 -0.02732 0.10122 -0.02986 C 0.12691 -0.04908 0.15938 -0.02894 0.18803 -0.0375 C 0.20521 -0.03704 0.2224 -0.03681 0.23959 -0.03588 C 0.24948 -0.03542 0.25921 -0.03148 0.26928 -0.03148 " pathEditMode="relative" rAng="0" ptsTypes="fffffA">
                                      <p:cBhvr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455" y="-21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4.07407E-6 L 0.35608 0.02407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795" y="12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3.7037E-6 L -0.30712 -0.01065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365" y="-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941168"/>
            <a:ext cx="8136904" cy="1143000"/>
          </a:xfrm>
          <a:noFill/>
        </p:spPr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Jak vypadá strom v zimě?</a:t>
            </a:r>
            <a:endParaRPr lang="cs-CZ" dirty="0">
              <a:solidFill>
                <a:srgbClr val="00B0F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99592" y="902044"/>
            <a:ext cx="4367738" cy="3475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87624" y="6237312"/>
            <a:ext cx="34323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Domaluj mu sněhovou peřinu.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123450" y="1916832"/>
            <a:ext cx="15905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KORUNA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56023" y="2636912"/>
            <a:ext cx="12570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VĚTEV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96336" y="3173836"/>
            <a:ext cx="11176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KMEN</a:t>
            </a:r>
            <a:endParaRPr lang="cs-CZ" sz="2800" b="1" dirty="0">
              <a:solidFill>
                <a:srgbClr val="7030A0"/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2987824" y="692696"/>
            <a:ext cx="1512168" cy="1080120"/>
          </a:xfrm>
          <a:prstGeom prst="straightConnector1">
            <a:avLst/>
          </a:prstGeom>
          <a:ln w="3810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860032" y="404664"/>
            <a:ext cx="936104" cy="0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796136" y="404664"/>
            <a:ext cx="0" cy="1891372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4860032" y="2296036"/>
            <a:ext cx="936104" cy="0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5796136" y="404664"/>
            <a:ext cx="648072" cy="432048"/>
          </a:xfrm>
          <a:prstGeom prst="straightConnector1">
            <a:avLst/>
          </a:prstGeom>
          <a:ln w="3810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 flipV="1">
            <a:off x="2987824" y="3376156"/>
            <a:ext cx="2664296" cy="52844"/>
          </a:xfrm>
          <a:prstGeom prst="straightConnector1">
            <a:avLst/>
          </a:prstGeom>
          <a:ln w="38100">
            <a:solidFill>
              <a:schemeClr val="accent5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6804248" y="1350350"/>
            <a:ext cx="15424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KOŘENY</a:t>
            </a:r>
            <a:endParaRPr lang="cs-CZ" sz="2800" b="1" dirty="0">
              <a:solidFill>
                <a:srgbClr val="7030A0"/>
              </a:solidFill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>
            <a:off x="971600" y="2996952"/>
            <a:ext cx="1656184" cy="864096"/>
          </a:xfrm>
          <a:prstGeom prst="straightConnector1">
            <a:avLst/>
          </a:prstGeom>
          <a:ln w="3810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3563888" y="4149080"/>
            <a:ext cx="57686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KTERÉ ZVÍŘE NAJDE ÚKRYT POD LISTY?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044151" y="6237312"/>
            <a:ext cx="35477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Přetáhni správné slovo k šipce.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3287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AppData\Local\Microsoft\Windows\Temporary Internet Files\Content.IE5\DUXZOR9R\MC900346989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02" t="27716" r="9438"/>
          <a:stretch/>
        </p:blipFill>
        <p:spPr bwMode="auto">
          <a:xfrm>
            <a:off x="1297172" y="3865683"/>
            <a:ext cx="1330612" cy="1028458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1580" y="5463644"/>
            <a:ext cx="8136904" cy="1143000"/>
          </a:xfrm>
          <a:noFill/>
        </p:spPr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Jak vypadá strom v zimě?</a:t>
            </a:r>
            <a:endParaRPr lang="cs-CZ" dirty="0">
              <a:solidFill>
                <a:srgbClr val="00B0F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99592" y="902044"/>
            <a:ext cx="4367738" cy="3475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123450" y="1916832"/>
            <a:ext cx="15905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KORUNA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56023" y="2636912"/>
            <a:ext cx="12570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VĚTEV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96336" y="3173836"/>
            <a:ext cx="11176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KMEN</a:t>
            </a:r>
            <a:endParaRPr lang="cs-CZ" sz="2800" b="1" dirty="0">
              <a:solidFill>
                <a:srgbClr val="7030A0"/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2987824" y="692696"/>
            <a:ext cx="1512168" cy="1080120"/>
          </a:xfrm>
          <a:prstGeom prst="straightConnector1">
            <a:avLst/>
          </a:prstGeom>
          <a:ln w="3810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860032" y="404664"/>
            <a:ext cx="936104" cy="0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796136" y="404664"/>
            <a:ext cx="0" cy="1891372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4860032" y="2296036"/>
            <a:ext cx="936104" cy="0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5796136" y="404664"/>
            <a:ext cx="648072" cy="432048"/>
          </a:xfrm>
          <a:prstGeom prst="straightConnector1">
            <a:avLst/>
          </a:prstGeom>
          <a:ln w="3810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 flipV="1">
            <a:off x="2987824" y="3376156"/>
            <a:ext cx="2664296" cy="52844"/>
          </a:xfrm>
          <a:prstGeom prst="straightConnector1">
            <a:avLst/>
          </a:prstGeom>
          <a:ln w="38100">
            <a:solidFill>
              <a:schemeClr val="accent5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6804248" y="1350350"/>
            <a:ext cx="15424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KOŘENY</a:t>
            </a:r>
            <a:endParaRPr lang="cs-CZ" sz="2800" b="1" dirty="0">
              <a:solidFill>
                <a:srgbClr val="7030A0"/>
              </a:solidFill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>
            <a:off x="971600" y="2996952"/>
            <a:ext cx="1656184" cy="864096"/>
          </a:xfrm>
          <a:prstGeom prst="straightConnector1">
            <a:avLst/>
          </a:prstGeom>
          <a:ln w="3810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3031602" y="4610745"/>
            <a:ext cx="57686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KTERÉ ZVÍŘE NAJDE ÚKRYT POD LISTY?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266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3.60758E-6 L -0.47812 0.3170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906" y="158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1.19251E-6 L -0.23212 -0.19529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615" y="-97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1.38664E-6 L -0.34618 -0.23735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309" y="-118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22" grpId="0"/>
      <p:bldP spid="2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Documents and Settings\Standard\Local Settings\Temporary Internet Files\Content.IE5\QITERR6P\MC90044179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4525" y="5424045"/>
            <a:ext cx="795536" cy="795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7965241" cy="706090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Křížovka pro dlouhé zimní večery</a:t>
            </a:r>
            <a:endParaRPr lang="cs-CZ" sz="36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907137"/>
              </p:ext>
            </p:extLst>
          </p:nvPr>
        </p:nvGraphicFramePr>
        <p:xfrm>
          <a:off x="2987824" y="1196752"/>
          <a:ext cx="3240360" cy="5544615"/>
        </p:xfrm>
        <a:graphic>
          <a:graphicData uri="http://schemas.openxmlformats.org/drawingml/2006/table">
            <a:tbl>
              <a:tblPr firstRow="1">
                <a:tableStyleId>{5C22544A-7EE6-4342-B048-85BDC9FD1C3A}</a:tableStyleId>
              </a:tblPr>
              <a:tblGrid>
                <a:gridCol w="324036"/>
                <a:gridCol w="324036"/>
                <a:gridCol w="324036"/>
                <a:gridCol w="324036"/>
                <a:gridCol w="324036"/>
                <a:gridCol w="324036"/>
                <a:gridCol w="324036"/>
                <a:gridCol w="324036"/>
                <a:gridCol w="324036"/>
                <a:gridCol w="324036"/>
              </a:tblGrid>
              <a:tr h="3696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696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696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696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69641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696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696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696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696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696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696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96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696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96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96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751011" y="1204729"/>
            <a:ext cx="16257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Přišla paní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652120" y="1463594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j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e první zimní měsíc.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83497" y="1886194"/>
            <a:ext cx="19880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Na oknech je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14897" y="1925259"/>
            <a:ext cx="26276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Mrzne, jen praští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.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32041" y="2298990"/>
            <a:ext cx="44548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j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e druhý zimní měsíc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.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244540" y="2628760"/>
            <a:ext cx="22717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sníh! </a:t>
            </a:r>
            <a:r>
              <a:rPr lang="cs-CZ" sz="2400" dirty="0" err="1" smtClean="0">
                <a:solidFill>
                  <a:schemeClr val="accent6">
                    <a:lumMod val="75000"/>
                  </a:schemeClr>
                </a:solidFill>
              </a:rPr>
              <a:t>Hurrrááá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!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3075" name="Picture 3" descr="C:\Documents and Settings\Standard\Local Settings\Temporary Internet Files\Content.IE5\LDZ16G42\MC9004404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3798" y="3085728"/>
            <a:ext cx="249732" cy="2844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extLst/>
        </p:spPr>
      </p:pic>
      <p:sp>
        <p:nvSpPr>
          <p:cNvPr id="11" name="TextovéPole 10"/>
          <p:cNvSpPr txBox="1"/>
          <p:nvPr/>
        </p:nvSpPr>
        <p:spPr>
          <a:xfrm>
            <a:off x="1280707" y="3376876"/>
            <a:ext cx="15648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Mám nové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529718" y="3714543"/>
            <a:ext cx="12314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Děti se 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372200" y="3677770"/>
            <a:ext cx="15548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z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e sněhu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932042" y="4479952"/>
            <a:ext cx="4727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j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e poslední zimní měsíc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87009" y="4849284"/>
            <a:ext cx="27638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 Zimní svátky jsou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928752" y="5280659"/>
            <a:ext cx="26308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Dostal jsem nové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928752" y="5957811"/>
            <a:ext cx="342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              V zimě jsou 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10223" y="5590981"/>
            <a:ext cx="31790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21. prosince je zimní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74731" y="4089525"/>
            <a:ext cx="28055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Do krmelce nosíme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0389" y="5287072"/>
            <a:ext cx="360504" cy="27394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/>
        </p:spPr>
      </p:pic>
      <p:sp>
        <p:nvSpPr>
          <p:cNvPr id="2" name="TextovéPole 1"/>
          <p:cNvSpPr txBox="1"/>
          <p:nvPr/>
        </p:nvSpPr>
        <p:spPr>
          <a:xfrm>
            <a:off x="6244540" y="6052646"/>
            <a:ext cx="7530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d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ny.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845559" y="6309903"/>
            <a:ext cx="5437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Na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244540" y="6319209"/>
            <a:ext cx="22493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s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e vytvořil led.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2053" name="Picture 5" descr="C:\Documents and Settings\Standard\Local Settings\Temporary Internet Files\Content.IE5\QITERR6P\MC900359823[1].wmf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rgbClr val="D9C3A5">
                <a:tint val="50000"/>
                <a:satMod val="180000"/>
              </a:srgbClr>
            </a:duotone>
            <a:lum bright="2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1" y="4139435"/>
            <a:ext cx="288027" cy="494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Standard\Local Settings\Temporary Internet Files\Content.IE5\BEB6OYQP\MC90043604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084354"/>
            <a:ext cx="680872" cy="721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68" y="4089525"/>
            <a:ext cx="298450" cy="5087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4878204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Documents and Settings\Standard\Local Settings\Temporary Internet Files\Content.IE5\QITERR6P\MC90044179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4525" y="5424045"/>
            <a:ext cx="795536" cy="795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7965241" cy="706090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Křížovka pro dlouhé zimní večery</a:t>
            </a:r>
            <a:endParaRPr lang="cs-CZ" sz="36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1577749"/>
              </p:ext>
            </p:extLst>
          </p:nvPr>
        </p:nvGraphicFramePr>
        <p:xfrm>
          <a:off x="2987824" y="1196752"/>
          <a:ext cx="3240360" cy="5544615"/>
        </p:xfrm>
        <a:graphic>
          <a:graphicData uri="http://schemas.openxmlformats.org/drawingml/2006/table">
            <a:tbl>
              <a:tblPr firstRow="1">
                <a:tableStyleId>{5C22544A-7EE6-4342-B048-85BDC9FD1C3A}</a:tableStyleId>
              </a:tblPr>
              <a:tblGrid>
                <a:gridCol w="324036"/>
                <a:gridCol w="324036"/>
                <a:gridCol w="324036"/>
                <a:gridCol w="324036"/>
                <a:gridCol w="324036"/>
                <a:gridCol w="324036"/>
                <a:gridCol w="324036"/>
                <a:gridCol w="324036"/>
                <a:gridCol w="324036"/>
                <a:gridCol w="324036"/>
              </a:tblGrid>
              <a:tr h="3696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Z</a:t>
                      </a:r>
                      <a:endParaRPr lang="cs-CZ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69641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696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69641"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69641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696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696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696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69641">
                <a:tc>
                  <a:txBody>
                    <a:bodyPr/>
                    <a:lstStyle/>
                    <a:p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696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696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96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Ň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696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96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É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96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751011" y="1204729"/>
            <a:ext cx="16257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Přišla paní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652120" y="1463594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j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e první zimní měsíc.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83497" y="1886194"/>
            <a:ext cx="19880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Na oknech je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14897" y="1925259"/>
            <a:ext cx="26276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Mrzne, jen praští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.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32041" y="2298990"/>
            <a:ext cx="44548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j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e druhý zimní měsíc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.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932042" y="2628760"/>
            <a:ext cx="24371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sníh! </a:t>
            </a:r>
            <a:r>
              <a:rPr lang="cs-CZ" sz="2400" dirty="0" err="1" smtClean="0">
                <a:solidFill>
                  <a:schemeClr val="accent6">
                    <a:lumMod val="75000"/>
                  </a:schemeClr>
                </a:solidFill>
              </a:rPr>
              <a:t>Hurrrááá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!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3075" name="Picture 3" descr="C:\Documents and Settings\Standard\Local Settings\Temporary Internet Files\Content.IE5\LDZ16G42\MC9004404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3798" y="3085728"/>
            <a:ext cx="249732" cy="2844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extLst/>
        </p:spPr>
      </p:pic>
      <p:sp>
        <p:nvSpPr>
          <p:cNvPr id="11" name="TextovéPole 10"/>
          <p:cNvSpPr txBox="1"/>
          <p:nvPr/>
        </p:nvSpPr>
        <p:spPr>
          <a:xfrm>
            <a:off x="1280707" y="3376876"/>
            <a:ext cx="15648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Mám nové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529718" y="3714543"/>
            <a:ext cx="12314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Děti se 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372200" y="3677770"/>
            <a:ext cx="15548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z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e sněhu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932042" y="4479952"/>
            <a:ext cx="4727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j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e poslední zimní měsíc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87009" y="4849284"/>
            <a:ext cx="27638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 Zimní svátky jsou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928752" y="5280659"/>
            <a:ext cx="26308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Dostal jsem nové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928752" y="5957811"/>
            <a:ext cx="3425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              V zimě jsou 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10223" y="5590981"/>
            <a:ext cx="31790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21. prosince je zimní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74731" y="4089525"/>
            <a:ext cx="28055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Do krmelce nosíme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0834" y="5251360"/>
            <a:ext cx="463862" cy="35248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/>
        </p:spPr>
      </p:pic>
      <p:sp>
        <p:nvSpPr>
          <p:cNvPr id="2" name="TextovéPole 1"/>
          <p:cNvSpPr txBox="1"/>
          <p:nvPr/>
        </p:nvSpPr>
        <p:spPr>
          <a:xfrm>
            <a:off x="6244540" y="6052646"/>
            <a:ext cx="7530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d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ny.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845559" y="6309903"/>
            <a:ext cx="5437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Na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244540" y="6319209"/>
            <a:ext cx="22493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s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e vytvořil led.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2053" name="Picture 5" descr="C:\Documents and Settings\Standard\Local Settings\Temporary Internet Files\Content.IE5\QITERR6P\MC900359823[1].wmf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rgbClr val="D9C3A5">
                <a:tint val="50000"/>
                <a:satMod val="180000"/>
              </a:srgbClr>
            </a:duotone>
            <a:lum bright="2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1230" y="4099139"/>
            <a:ext cx="295770" cy="508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Standard\Local Settings\Temporary Internet Files\Content.IE5\BEB6OYQP\MC90043604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7799" y="3030702"/>
            <a:ext cx="822616" cy="872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1" y="4036812"/>
            <a:ext cx="359189" cy="6123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8009421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25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7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9" grpId="0"/>
      <p:bldP spid="21" grpId="0"/>
      <p:bldP spid="2" grpId="0"/>
      <p:bldP spid="18" grpId="0"/>
      <p:bldP spid="2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59632" y="1196752"/>
            <a:ext cx="106150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2204864"/>
            <a:ext cx="30744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www. </a:t>
            </a:r>
            <a:r>
              <a:rPr lang="cs-CZ" dirty="0" smtClean="0"/>
              <a:t>o</a:t>
            </a:r>
            <a:r>
              <a:rPr lang="cs-CZ" dirty="0" smtClean="0"/>
              <a:t>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4344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783</TotalTime>
  <Words>699</Words>
  <Application>Microsoft Office PowerPoint</Application>
  <PresentationFormat>Předvádění na obrazovce (4:3)</PresentationFormat>
  <Paragraphs>350</Paragraphs>
  <Slides>14</Slides>
  <Notes>4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Aerodynamika</vt:lpstr>
      <vt:lpstr>Prezentace aplikace PowerPoint</vt:lpstr>
      <vt:lpstr>Prezentace aplikace PowerPoint</vt:lpstr>
      <vt:lpstr>Prezentace aplikace PowerPoint</vt:lpstr>
      <vt:lpstr>Severák rozházel věty.  Slož je zpět  na řádek.</vt:lpstr>
      <vt:lpstr>Severák rozházel věty.  Slož je zpět  na řádek.</vt:lpstr>
      <vt:lpstr>Co se to tu stalo? Písmenka se rozsypala.  Najdi chybějící části slov, která značí zimní sporty.</vt:lpstr>
      <vt:lpstr>Co se to tu stalo? Písmenka se rozsypala.  Najdi chybějící části slov, která značí zimní sporty.</vt:lpstr>
      <vt:lpstr>CO DÁVÁME ZVÍŘÁTKŮM  A CO PTÁČKŮM?</vt:lpstr>
      <vt:lpstr>CO DÁVÁME ZVÍŘÁTKŮM  A CO PTÁČKŮM?</vt:lpstr>
      <vt:lpstr>Jak vypadá strom v zimě?</vt:lpstr>
      <vt:lpstr>Jak vypadá strom v zimě?</vt:lpstr>
      <vt:lpstr>Křížovka pro dlouhé zimní večery</vt:lpstr>
      <vt:lpstr>Křížovka pro dlouhé zimní večery</vt:lpstr>
      <vt:lpstr>Prezentace aplikace PowerPoint</vt:lpstr>
    </vt:vector>
  </TitlesOfParts>
  <Company>Your Company Name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Your User Name</dc:creator>
  <cp:lastModifiedBy>pc</cp:lastModifiedBy>
  <cp:revision>80</cp:revision>
  <dcterms:created xsi:type="dcterms:W3CDTF">2013-10-21T08:05:21Z</dcterms:created>
  <dcterms:modified xsi:type="dcterms:W3CDTF">2014-02-28T14:09:51Z</dcterms:modified>
</cp:coreProperties>
</file>