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3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280" r:id="rId30"/>
    <p:sldId id="257" r:id="rId31"/>
    <p:sldId id="283" r:id="rId32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30983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VY_52_INOVACE_07_Nymburk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3800" b="1" dirty="0">
                <a:ln w="11430">
                  <a:solidFill>
                    <a:schemeClr val="tx2">
                      <a:lumMod val="60000"/>
                      <a:lumOff val="40000"/>
                    </a:schemeClr>
                  </a:solidFill>
                </a:ln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rPr>
              <a:t>Nymburk</a:t>
            </a:r>
            <a:endParaRPr lang="cs-CZ" sz="8000" b="1" dirty="0">
              <a:ln w="11430">
                <a:solidFill>
                  <a:schemeClr val="tx2">
                    <a:lumMod val="60000"/>
                    <a:lumOff val="40000"/>
                  </a:schemeClr>
                </a:solidFill>
              </a:ln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25853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4613"/>
            <a:ext cx="9144000" cy="67087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332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63361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8500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8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41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5419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8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4012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9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64572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9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9422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6466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99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688"/>
            <a:ext cx="9144000" cy="67770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4825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6207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63" y="0"/>
            <a:ext cx="900747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6957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03721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1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463"/>
            <a:ext cx="9144000" cy="68230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7344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3677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1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63" y="0"/>
            <a:ext cx="910907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6860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87070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9258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6826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1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90204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14352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2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7866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1127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2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7977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3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3755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2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3479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132856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146</TotalTime>
  <Words>39</Words>
  <Application>Microsoft Office PowerPoint</Application>
  <PresentationFormat>Předvádění na obrazovce (4:3)</PresentationFormat>
  <Paragraphs>12</Paragraphs>
  <Slides>31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Nymburk</dc:title>
  <dc:creator>Mgr. Petr Dušek</dc:creator>
  <cp:lastModifiedBy>OEM</cp:lastModifiedBy>
  <cp:revision>21</cp:revision>
  <dcterms:created xsi:type="dcterms:W3CDTF">2011-09-01T18:31:16Z</dcterms:created>
  <dcterms:modified xsi:type="dcterms:W3CDTF">2011-09-08T20:33:57Z</dcterms:modified>
</cp:coreProperties>
</file>