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1"/>
  </p:notesMasterIdLst>
  <p:sldIdLst>
    <p:sldId id="282" r:id="rId2"/>
    <p:sldId id="279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306" r:id="rId14"/>
    <p:sldId id="295" r:id="rId15"/>
    <p:sldId id="296" r:id="rId16"/>
    <p:sldId id="297" r:id="rId17"/>
    <p:sldId id="298" r:id="rId18"/>
    <p:sldId id="299" r:id="rId19"/>
    <p:sldId id="300" r:id="rId20"/>
    <p:sldId id="310" r:id="rId21"/>
    <p:sldId id="301" r:id="rId22"/>
    <p:sldId id="302" r:id="rId23"/>
    <p:sldId id="303" r:id="rId24"/>
    <p:sldId id="304" r:id="rId25"/>
    <p:sldId id="305" r:id="rId26"/>
    <p:sldId id="307" r:id="rId27"/>
    <p:sldId id="280" r:id="rId28"/>
    <p:sldId id="257" r:id="rId29"/>
    <p:sldId id="283" r:id="rId30"/>
  </p:sldIdLst>
  <p:sldSz cx="9144000" cy="6858000" type="screen4x3"/>
  <p:notesSz cx="6858000" cy="9144000"/>
  <p:photoAlbum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660"/>
  </p:normalViewPr>
  <p:slideViewPr>
    <p:cSldViewPr>
      <p:cViewPr varScale="1">
        <p:scale>
          <a:sx n="103" d="100"/>
          <a:sy n="103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62515-277E-4E37-83D2-A886AA90DB72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A8A6BC-1ED4-4B13-9621-8C5C007F645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399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6A17259-AF56-48EE-A08D-9F36233AC811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076CC3A-7129-4FA5-AC01-FD0FCF28DB1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64205229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Zajímavá místa v České republice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VY_52_INOVACE_11_Hluboká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nad Vltavou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Petr Dušek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5744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39552" y="404664"/>
            <a:ext cx="79928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9600" b="1" dirty="0">
                <a:ln w="11430">
                  <a:solidFill>
                    <a:schemeClr val="bg1"/>
                  </a:solidFill>
                </a:ln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Hluboká </a:t>
            </a:r>
            <a:r>
              <a:rPr lang="cs-CZ" sz="9600" b="1" dirty="0" smtClean="0">
                <a:ln w="11430">
                  <a:solidFill>
                    <a:schemeClr val="bg1"/>
                  </a:solidFill>
                </a:ln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nad </a:t>
            </a:r>
            <a:r>
              <a:rPr lang="cs-CZ" sz="9600" b="1" dirty="0">
                <a:ln w="11430">
                  <a:solidFill>
                    <a:schemeClr val="bg1"/>
                  </a:solidFill>
                </a:ln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Vltavou</a:t>
            </a:r>
            <a:endParaRPr lang="cs-CZ" sz="6600" b="1" dirty="0">
              <a:ln w="11430">
                <a:solidFill>
                  <a:schemeClr val="bg1"/>
                </a:solidFill>
              </a:ln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50851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98244" y="3573016"/>
            <a:ext cx="3805030" cy="2853773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1619672" y="4808185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Mgr. Petr Dušek, </a:t>
            </a:r>
            <a:r>
              <a:rPr lang="cs-CZ" dirty="0"/>
              <a:t>2. ZŠ Dobříš</a:t>
            </a:r>
          </a:p>
        </p:txBody>
      </p:sp>
    </p:spTree>
    <p:extLst>
      <p:ext uri="{BB962C8B-B14F-4D97-AF65-F5344CB8AC3E}">
        <p14:creationId xmlns:p14="http://schemas.microsoft.com/office/powerpoint/2010/main" xmlns="" val="223460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03051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1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3343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1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58293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78280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2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6257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2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50939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2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0971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3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95362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3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39391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3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0086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0369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4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53678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4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77837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7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17548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7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6006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7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6335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28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87459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3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767478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44971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0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85835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0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73491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30301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1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96350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26942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45675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6620" y="2249153"/>
            <a:ext cx="3589353" cy="2692015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267744" y="1268760"/>
            <a:ext cx="792088" cy="701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124744"/>
            <a:ext cx="8416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NAJDĚTE TOTO MÍSTO NA MAPĚ ČESKÉ REPUBLIKY </a:t>
            </a:r>
            <a:endParaRPr lang="cs-CZ" sz="2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5049" y="2249153"/>
            <a:ext cx="4559282" cy="268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2533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92696"/>
            <a:ext cx="9115425" cy="53721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64525" y="4509120"/>
            <a:ext cx="864422" cy="648317"/>
          </a:xfrm>
          <a:prstGeom prst="ellipse">
            <a:avLst/>
          </a:prstGeom>
          <a:ln w="1016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8930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2"/>
          <p:cNvSpPr>
            <a:spLocks noGrp="1"/>
          </p:cNvSpPr>
          <p:nvPr>
            <p:ph type="title" idx="4294967295"/>
          </p:nvPr>
        </p:nvSpPr>
        <p:spPr>
          <a:xfrm>
            <a:off x="395536" y="548680"/>
            <a:ext cx="7992887" cy="3384376"/>
          </a:xfrm>
        </p:spPr>
        <p:txBody>
          <a:bodyPr/>
          <a:lstStyle/>
          <a:p>
            <a:pPr algn="l" eaLnBrk="1" hangingPunct="1"/>
            <a:r>
              <a:rPr lang="cs-CZ" sz="1600" dirty="0" smtClean="0"/>
              <a:t>Použité materiály :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archiv fotografií autora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mapa </a:t>
            </a:r>
            <a:r>
              <a:rPr lang="cs-CZ" sz="1600" smtClean="0"/>
              <a:t>ČR </a:t>
            </a:r>
            <a:r>
              <a:rPr lang="cs-CZ" sz="1600" smtClean="0"/>
              <a:t>– autor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900" dirty="0" smtClean="0"/>
              <a:t/>
            </a:r>
            <a:br>
              <a:rPr lang="cs-CZ" sz="900" dirty="0" smtClean="0"/>
            </a:b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xmlns="" val="3932264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138</TotalTime>
  <Words>43</Words>
  <Application>Microsoft Office PowerPoint</Application>
  <PresentationFormat>Předvádění na obrazovce (4:3)</PresentationFormat>
  <Paragraphs>12</Paragraphs>
  <Slides>29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Použité materiály :  archiv fotografií autora  mapa ČR – autor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Hluboká nad Vltavou</dc:title>
  <dc:creator>Mgr. Petr Dušek</dc:creator>
  <cp:lastModifiedBy>Dum</cp:lastModifiedBy>
  <cp:revision>24</cp:revision>
  <dcterms:created xsi:type="dcterms:W3CDTF">2011-09-01T18:31:16Z</dcterms:created>
  <dcterms:modified xsi:type="dcterms:W3CDTF">2012-03-27T16:22:53Z</dcterms:modified>
</cp:coreProperties>
</file>