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FF6600"/>
    <a:srgbClr val="FFCC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215447-AE6A-4FDE-A6D5-566FFA637B9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8AB1FC-2ABD-4129-B904-035E82965552}">
      <dgm:prSet phldrT="[Text]" custT="1"/>
      <dgm:spPr>
        <a:solidFill>
          <a:schemeClr val="accent1">
            <a:hueOff val="0"/>
            <a:satOff val="0"/>
            <a:lumOff val="0"/>
            <a:alpha val="20000"/>
          </a:schemeClr>
        </a:solidFill>
      </dgm:spPr>
      <dgm:t>
        <a:bodyPr/>
        <a:lstStyle/>
        <a:p>
          <a:r>
            <a:rPr lang="cs-CZ" sz="4000" dirty="0" smtClean="0">
              <a:solidFill>
                <a:srgbClr val="FFFF00"/>
              </a:solidFill>
            </a:rPr>
            <a:t>Alpy</a:t>
          </a:r>
          <a:endParaRPr lang="cs-CZ" sz="4000" dirty="0">
            <a:solidFill>
              <a:srgbClr val="FFFF00"/>
            </a:solidFill>
          </a:endParaRPr>
        </a:p>
      </dgm:t>
    </dgm:pt>
    <dgm:pt modelId="{FCEB66C7-343B-453D-AAFF-520E9353FF10}" type="parTrans" cxnId="{5C14D4E1-79A1-4768-8F8C-619BB210C090}">
      <dgm:prSet/>
      <dgm:spPr/>
      <dgm:t>
        <a:bodyPr/>
        <a:lstStyle/>
        <a:p>
          <a:endParaRPr lang="cs-CZ"/>
        </a:p>
      </dgm:t>
    </dgm:pt>
    <dgm:pt modelId="{2DB470EB-A9BF-4A4B-9D2C-B31803F8C4EA}" type="sibTrans" cxnId="{5C14D4E1-79A1-4768-8F8C-619BB210C090}">
      <dgm:prSet/>
      <dgm:spPr/>
      <dgm:t>
        <a:bodyPr/>
        <a:lstStyle/>
        <a:p>
          <a:endParaRPr lang="cs-CZ"/>
        </a:p>
      </dgm:t>
    </dgm:pt>
    <dgm:pt modelId="{559B46A6-BB7F-4042-A8FA-8E4CF04D409D}">
      <dgm:prSet phldrT="[Text]" custT="1"/>
      <dgm:spPr>
        <a:solidFill>
          <a:schemeClr val="accent1">
            <a:hueOff val="0"/>
            <a:satOff val="0"/>
            <a:lumOff val="0"/>
            <a:alpha val="6000"/>
          </a:schemeClr>
        </a:solidFill>
      </dgm:spPr>
      <dgm:t>
        <a:bodyPr/>
        <a:lstStyle/>
        <a:p>
          <a:r>
            <a:rPr lang="cs-CZ" sz="2800" dirty="0" smtClean="0">
              <a:solidFill>
                <a:srgbClr val="002060"/>
              </a:solidFill>
            </a:rPr>
            <a:t>Krásná jezera</a:t>
          </a:r>
          <a:endParaRPr lang="cs-CZ" sz="2800" dirty="0">
            <a:solidFill>
              <a:srgbClr val="002060"/>
            </a:solidFill>
          </a:endParaRPr>
        </a:p>
      </dgm:t>
    </dgm:pt>
    <dgm:pt modelId="{908D7718-C2E1-414B-BC1E-C454A21C35E3}" type="parTrans" cxnId="{47E9E675-041A-4895-A69B-39C92F2DFD9F}">
      <dgm:prSet/>
      <dgm:spPr/>
      <dgm:t>
        <a:bodyPr/>
        <a:lstStyle/>
        <a:p>
          <a:endParaRPr lang="cs-CZ"/>
        </a:p>
      </dgm:t>
    </dgm:pt>
    <dgm:pt modelId="{AA4B857B-F68B-4800-92B0-B392964F2A4D}" type="sibTrans" cxnId="{47E9E675-041A-4895-A69B-39C92F2DFD9F}">
      <dgm:prSet/>
      <dgm:spPr/>
      <dgm:t>
        <a:bodyPr/>
        <a:lstStyle/>
        <a:p>
          <a:endParaRPr lang="cs-CZ"/>
        </a:p>
      </dgm:t>
    </dgm:pt>
    <dgm:pt modelId="{310D2E9E-6C3A-4E76-8112-F8A1F2F054EB}">
      <dgm:prSet phldrT="[Text]" custT="1"/>
      <dgm:spPr>
        <a:solidFill>
          <a:schemeClr val="accent1">
            <a:hueOff val="0"/>
            <a:satOff val="0"/>
            <a:lumOff val="0"/>
            <a:alpha val="3000"/>
          </a:schemeClr>
        </a:solidFill>
      </dgm:spPr>
      <dgm:t>
        <a:bodyPr/>
        <a:lstStyle/>
        <a:p>
          <a:r>
            <a:rPr lang="cs-CZ" sz="2000" b="1" dirty="0" smtClean="0"/>
            <a:t>Lyžařské areály</a:t>
          </a:r>
          <a:endParaRPr lang="cs-CZ" sz="2000" b="1" dirty="0"/>
        </a:p>
      </dgm:t>
    </dgm:pt>
    <dgm:pt modelId="{C3BE12BF-745C-4E8C-B574-9C86F23948BD}" type="parTrans" cxnId="{DCE7F8B8-BA70-4CE8-B9BE-44E9FFF95590}">
      <dgm:prSet/>
      <dgm:spPr/>
      <dgm:t>
        <a:bodyPr/>
        <a:lstStyle/>
        <a:p>
          <a:endParaRPr lang="cs-CZ"/>
        </a:p>
      </dgm:t>
    </dgm:pt>
    <dgm:pt modelId="{1A6C0738-DA0F-4A12-A2EB-F451BDEDB338}" type="sibTrans" cxnId="{DCE7F8B8-BA70-4CE8-B9BE-44E9FFF95590}">
      <dgm:prSet/>
      <dgm:spPr/>
      <dgm:t>
        <a:bodyPr/>
        <a:lstStyle/>
        <a:p>
          <a:endParaRPr lang="cs-CZ"/>
        </a:p>
      </dgm:t>
    </dgm:pt>
    <dgm:pt modelId="{32CCC254-E3EF-4A7F-B390-2E55534629E6}">
      <dgm:prSet phldrT="[Text]" custT="1"/>
      <dgm:spPr>
        <a:solidFill>
          <a:schemeClr val="accent1">
            <a:hueOff val="0"/>
            <a:satOff val="0"/>
            <a:lumOff val="0"/>
            <a:alpha val="12000"/>
          </a:schemeClr>
        </a:solidFill>
      </dgm:spPr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Historická města, Vídeň, </a:t>
          </a:r>
          <a:r>
            <a:rPr lang="cs-CZ" sz="1800" b="1" dirty="0" err="1" smtClean="0">
              <a:solidFill>
                <a:schemeClr val="tx1"/>
              </a:solidFill>
            </a:rPr>
            <a:t>Salczburk</a:t>
          </a:r>
          <a:endParaRPr lang="cs-CZ" sz="1800" b="1" dirty="0">
            <a:solidFill>
              <a:schemeClr val="tx1"/>
            </a:solidFill>
          </a:endParaRPr>
        </a:p>
      </dgm:t>
    </dgm:pt>
    <dgm:pt modelId="{ABB2CCE3-12A3-4A9D-8BA5-C5966F8569E5}" type="parTrans" cxnId="{DF921C6D-65C4-413F-AC95-2709230D27D8}">
      <dgm:prSet/>
      <dgm:spPr/>
      <dgm:t>
        <a:bodyPr/>
        <a:lstStyle/>
        <a:p>
          <a:endParaRPr lang="cs-CZ"/>
        </a:p>
      </dgm:t>
    </dgm:pt>
    <dgm:pt modelId="{D8B7708A-C4E2-46D8-B253-79306836B8C4}" type="sibTrans" cxnId="{DF921C6D-65C4-413F-AC95-2709230D27D8}">
      <dgm:prSet/>
      <dgm:spPr/>
      <dgm:t>
        <a:bodyPr/>
        <a:lstStyle/>
        <a:p>
          <a:endParaRPr lang="cs-CZ"/>
        </a:p>
      </dgm:t>
    </dgm:pt>
    <dgm:pt modelId="{C868020B-F7C1-4BB5-9F55-401E598B4B88}">
      <dgm:prSet phldrT="[Text]"/>
      <dgm:spPr>
        <a:solidFill>
          <a:schemeClr val="accent1">
            <a:hueOff val="0"/>
            <a:satOff val="0"/>
            <a:lumOff val="0"/>
            <a:alpha val="5000"/>
          </a:schemeClr>
        </a:solidFill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Vídeň W.A. MOZART</a:t>
          </a:r>
          <a:endParaRPr lang="cs-CZ" b="1" dirty="0">
            <a:solidFill>
              <a:srgbClr val="FF0000"/>
            </a:solidFill>
          </a:endParaRPr>
        </a:p>
      </dgm:t>
    </dgm:pt>
    <dgm:pt modelId="{47991A69-011A-4AA8-A3C7-D5200392BCD4}" type="parTrans" cxnId="{1AC9C6DD-2DC0-47D2-8B00-D080232E7C4B}">
      <dgm:prSet/>
      <dgm:spPr/>
      <dgm:t>
        <a:bodyPr/>
        <a:lstStyle/>
        <a:p>
          <a:endParaRPr lang="cs-CZ"/>
        </a:p>
      </dgm:t>
    </dgm:pt>
    <dgm:pt modelId="{EB282787-A630-4F6A-990B-A442D78FE28A}" type="sibTrans" cxnId="{1AC9C6DD-2DC0-47D2-8B00-D080232E7C4B}">
      <dgm:prSet/>
      <dgm:spPr/>
      <dgm:t>
        <a:bodyPr/>
        <a:lstStyle/>
        <a:p>
          <a:endParaRPr lang="cs-CZ"/>
        </a:p>
      </dgm:t>
    </dgm:pt>
    <dgm:pt modelId="{18513787-15CE-49A5-8C58-0A33BE007946}" type="pres">
      <dgm:prSet presAssocID="{39215447-AE6A-4FDE-A6D5-566FFA637B9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B1792E6-8646-4EF2-BCA2-2CB4D35BB1F2}" type="pres">
      <dgm:prSet presAssocID="{B98AB1FC-2ABD-4129-B904-035E8296555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55F79-A643-498D-B8E4-D5CBC51DA002}" type="pres">
      <dgm:prSet presAssocID="{2DB470EB-A9BF-4A4B-9D2C-B31803F8C4EA}" presName="sibTrans" presStyleLbl="sibTrans2D1" presStyleIdx="0" presStyleCnt="5"/>
      <dgm:spPr/>
      <dgm:t>
        <a:bodyPr/>
        <a:lstStyle/>
        <a:p>
          <a:endParaRPr lang="cs-CZ"/>
        </a:p>
      </dgm:t>
    </dgm:pt>
    <dgm:pt modelId="{3E790E19-B135-4CE9-91F8-A7AFD27B6946}" type="pres">
      <dgm:prSet presAssocID="{2DB470EB-A9BF-4A4B-9D2C-B31803F8C4EA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37A5F8AE-E253-4B53-8375-CDF1CE02F519}" type="pres">
      <dgm:prSet presAssocID="{559B46A6-BB7F-4042-A8FA-8E4CF04D409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825B79-D64C-4F07-8FF0-CD059740B31F}" type="pres">
      <dgm:prSet presAssocID="{AA4B857B-F68B-4800-92B0-B392964F2A4D}" presName="sibTrans" presStyleLbl="sibTrans2D1" presStyleIdx="1" presStyleCnt="5"/>
      <dgm:spPr/>
      <dgm:t>
        <a:bodyPr/>
        <a:lstStyle/>
        <a:p>
          <a:endParaRPr lang="cs-CZ"/>
        </a:p>
      </dgm:t>
    </dgm:pt>
    <dgm:pt modelId="{B36D264B-DF18-45F8-85E8-FA7E5079D0C7}" type="pres">
      <dgm:prSet presAssocID="{AA4B857B-F68B-4800-92B0-B392964F2A4D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1B346C7B-CF89-47E0-B7A4-719F024A6E78}" type="pres">
      <dgm:prSet presAssocID="{310D2E9E-6C3A-4E76-8112-F8A1F2F054E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F3A266-11F0-4A4F-9B21-4B8608F7B250}" type="pres">
      <dgm:prSet presAssocID="{1A6C0738-DA0F-4A12-A2EB-F451BDEDB338}" presName="sibTrans" presStyleLbl="sibTrans2D1" presStyleIdx="2" presStyleCnt="5"/>
      <dgm:spPr/>
      <dgm:t>
        <a:bodyPr/>
        <a:lstStyle/>
        <a:p>
          <a:endParaRPr lang="cs-CZ"/>
        </a:p>
      </dgm:t>
    </dgm:pt>
    <dgm:pt modelId="{B21F7976-EF6A-44A1-92B6-B48BDC9CDAFD}" type="pres">
      <dgm:prSet presAssocID="{1A6C0738-DA0F-4A12-A2EB-F451BDEDB338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B772723-D759-4A04-A10F-E54D9D841AC2}" type="pres">
      <dgm:prSet presAssocID="{32CCC254-E3EF-4A7F-B390-2E55534629E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87CEC-D2B2-4BE3-90C9-D6A33F2675DB}" type="pres">
      <dgm:prSet presAssocID="{D8B7708A-C4E2-46D8-B253-79306836B8C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DF3EFD5B-80A1-4281-BF29-9DB4CCCF1026}" type="pres">
      <dgm:prSet presAssocID="{D8B7708A-C4E2-46D8-B253-79306836B8C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8C04171D-2747-4310-97EF-16EC4967BF3D}" type="pres">
      <dgm:prSet presAssocID="{C868020B-F7C1-4BB5-9F55-401E598B4B8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A4A807-7FF9-43CE-B540-0BFDDB36B6FB}" type="pres">
      <dgm:prSet presAssocID="{EB282787-A630-4F6A-990B-A442D78FE28A}" presName="sibTrans" presStyleLbl="sibTrans2D1" presStyleIdx="4" presStyleCnt="5"/>
      <dgm:spPr/>
      <dgm:t>
        <a:bodyPr/>
        <a:lstStyle/>
        <a:p>
          <a:endParaRPr lang="cs-CZ"/>
        </a:p>
      </dgm:t>
    </dgm:pt>
    <dgm:pt modelId="{C0635A9B-7A78-4B05-93E2-1B992A5D0644}" type="pres">
      <dgm:prSet presAssocID="{EB282787-A630-4F6A-990B-A442D78FE28A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A4202BE0-2CCC-4B3F-AA5E-E7379D6D2733}" type="presOf" srcId="{AA4B857B-F68B-4800-92B0-B392964F2A4D}" destId="{B36D264B-DF18-45F8-85E8-FA7E5079D0C7}" srcOrd="1" destOrd="0" presId="urn:microsoft.com/office/officeart/2005/8/layout/cycle2"/>
    <dgm:cxn modelId="{1AC9C6DD-2DC0-47D2-8B00-D080232E7C4B}" srcId="{39215447-AE6A-4FDE-A6D5-566FFA637B98}" destId="{C868020B-F7C1-4BB5-9F55-401E598B4B88}" srcOrd="4" destOrd="0" parTransId="{47991A69-011A-4AA8-A3C7-D5200392BCD4}" sibTransId="{EB282787-A630-4F6A-990B-A442D78FE28A}"/>
    <dgm:cxn modelId="{B5BC2E70-C143-440A-8CFC-3F26763104A2}" type="presOf" srcId="{1A6C0738-DA0F-4A12-A2EB-F451BDEDB338}" destId="{B21F7976-EF6A-44A1-92B6-B48BDC9CDAFD}" srcOrd="1" destOrd="0" presId="urn:microsoft.com/office/officeart/2005/8/layout/cycle2"/>
    <dgm:cxn modelId="{F6795F4C-9998-4643-AEC2-325DADE78135}" type="presOf" srcId="{D8B7708A-C4E2-46D8-B253-79306836B8C4}" destId="{DF3EFD5B-80A1-4281-BF29-9DB4CCCF1026}" srcOrd="1" destOrd="0" presId="urn:microsoft.com/office/officeart/2005/8/layout/cycle2"/>
    <dgm:cxn modelId="{DCE7F8B8-BA70-4CE8-B9BE-44E9FFF95590}" srcId="{39215447-AE6A-4FDE-A6D5-566FFA637B98}" destId="{310D2E9E-6C3A-4E76-8112-F8A1F2F054EB}" srcOrd="2" destOrd="0" parTransId="{C3BE12BF-745C-4E8C-B574-9C86F23948BD}" sibTransId="{1A6C0738-DA0F-4A12-A2EB-F451BDEDB338}"/>
    <dgm:cxn modelId="{53D517C2-BA35-4B20-8729-01A46F14216D}" type="presOf" srcId="{2DB470EB-A9BF-4A4B-9D2C-B31803F8C4EA}" destId="{55C55F79-A643-498D-B8E4-D5CBC51DA002}" srcOrd="0" destOrd="0" presId="urn:microsoft.com/office/officeart/2005/8/layout/cycle2"/>
    <dgm:cxn modelId="{2362C1B9-A0EB-4525-B0D7-0743A602CB15}" type="presOf" srcId="{AA4B857B-F68B-4800-92B0-B392964F2A4D}" destId="{CC825B79-D64C-4F07-8FF0-CD059740B31F}" srcOrd="0" destOrd="0" presId="urn:microsoft.com/office/officeart/2005/8/layout/cycle2"/>
    <dgm:cxn modelId="{934B8172-A8A3-4A18-BB34-D3064A46516A}" type="presOf" srcId="{EB282787-A630-4F6A-990B-A442D78FE28A}" destId="{C0635A9B-7A78-4B05-93E2-1B992A5D0644}" srcOrd="1" destOrd="0" presId="urn:microsoft.com/office/officeart/2005/8/layout/cycle2"/>
    <dgm:cxn modelId="{B65FF341-9878-4B40-86CC-646AD23236A3}" type="presOf" srcId="{32CCC254-E3EF-4A7F-B390-2E55534629E6}" destId="{EB772723-D759-4A04-A10F-E54D9D841AC2}" srcOrd="0" destOrd="0" presId="urn:microsoft.com/office/officeart/2005/8/layout/cycle2"/>
    <dgm:cxn modelId="{A543FDD0-4D65-4313-B724-30014DA01FFA}" type="presOf" srcId="{C868020B-F7C1-4BB5-9F55-401E598B4B88}" destId="{8C04171D-2747-4310-97EF-16EC4967BF3D}" srcOrd="0" destOrd="0" presId="urn:microsoft.com/office/officeart/2005/8/layout/cycle2"/>
    <dgm:cxn modelId="{DF921C6D-65C4-413F-AC95-2709230D27D8}" srcId="{39215447-AE6A-4FDE-A6D5-566FFA637B98}" destId="{32CCC254-E3EF-4A7F-B390-2E55534629E6}" srcOrd="3" destOrd="0" parTransId="{ABB2CCE3-12A3-4A9D-8BA5-C5966F8569E5}" sibTransId="{D8B7708A-C4E2-46D8-B253-79306836B8C4}"/>
    <dgm:cxn modelId="{8E57BE1B-3F8B-4A30-B391-BFFACB988B0E}" type="presOf" srcId="{D8B7708A-C4E2-46D8-B253-79306836B8C4}" destId="{B0387CEC-D2B2-4BE3-90C9-D6A33F2675DB}" srcOrd="0" destOrd="0" presId="urn:microsoft.com/office/officeart/2005/8/layout/cycle2"/>
    <dgm:cxn modelId="{10F7B2E3-AFC4-4C77-B3F8-41EC8896482A}" type="presOf" srcId="{559B46A6-BB7F-4042-A8FA-8E4CF04D409D}" destId="{37A5F8AE-E253-4B53-8375-CDF1CE02F519}" srcOrd="0" destOrd="0" presId="urn:microsoft.com/office/officeart/2005/8/layout/cycle2"/>
    <dgm:cxn modelId="{D93D4FA1-AD6B-46EC-B48E-07D5F821CFE3}" type="presOf" srcId="{310D2E9E-6C3A-4E76-8112-F8A1F2F054EB}" destId="{1B346C7B-CF89-47E0-B7A4-719F024A6E78}" srcOrd="0" destOrd="0" presId="urn:microsoft.com/office/officeart/2005/8/layout/cycle2"/>
    <dgm:cxn modelId="{98B1F4AE-E9AD-43FE-9CFB-5247EC55033E}" type="presOf" srcId="{1A6C0738-DA0F-4A12-A2EB-F451BDEDB338}" destId="{C3F3A266-11F0-4A4F-9B21-4B8608F7B250}" srcOrd="0" destOrd="0" presId="urn:microsoft.com/office/officeart/2005/8/layout/cycle2"/>
    <dgm:cxn modelId="{3C36F979-A9B7-406E-9730-26D57C87FDF5}" type="presOf" srcId="{B98AB1FC-2ABD-4129-B904-035E82965552}" destId="{9B1792E6-8646-4EF2-BCA2-2CB4D35BB1F2}" srcOrd="0" destOrd="0" presId="urn:microsoft.com/office/officeart/2005/8/layout/cycle2"/>
    <dgm:cxn modelId="{B609865A-FD71-4CEF-8A17-872A25BE9368}" type="presOf" srcId="{39215447-AE6A-4FDE-A6D5-566FFA637B98}" destId="{18513787-15CE-49A5-8C58-0A33BE007946}" srcOrd="0" destOrd="0" presId="urn:microsoft.com/office/officeart/2005/8/layout/cycle2"/>
    <dgm:cxn modelId="{75278FAC-CEA0-4676-9B5E-C6B375FD938A}" type="presOf" srcId="{2DB470EB-A9BF-4A4B-9D2C-B31803F8C4EA}" destId="{3E790E19-B135-4CE9-91F8-A7AFD27B6946}" srcOrd="1" destOrd="0" presId="urn:microsoft.com/office/officeart/2005/8/layout/cycle2"/>
    <dgm:cxn modelId="{6535D1AD-C22C-45C1-ADDE-71ABD8A1B1B6}" type="presOf" srcId="{EB282787-A630-4F6A-990B-A442D78FE28A}" destId="{E2A4A807-7FF9-43CE-B540-0BFDDB36B6FB}" srcOrd="0" destOrd="0" presId="urn:microsoft.com/office/officeart/2005/8/layout/cycle2"/>
    <dgm:cxn modelId="{5C14D4E1-79A1-4768-8F8C-619BB210C090}" srcId="{39215447-AE6A-4FDE-A6D5-566FFA637B98}" destId="{B98AB1FC-2ABD-4129-B904-035E82965552}" srcOrd="0" destOrd="0" parTransId="{FCEB66C7-343B-453D-AAFF-520E9353FF10}" sibTransId="{2DB470EB-A9BF-4A4B-9D2C-B31803F8C4EA}"/>
    <dgm:cxn modelId="{47E9E675-041A-4895-A69B-39C92F2DFD9F}" srcId="{39215447-AE6A-4FDE-A6D5-566FFA637B98}" destId="{559B46A6-BB7F-4042-A8FA-8E4CF04D409D}" srcOrd="1" destOrd="0" parTransId="{908D7718-C2E1-414B-BC1E-C454A21C35E3}" sibTransId="{AA4B857B-F68B-4800-92B0-B392964F2A4D}"/>
    <dgm:cxn modelId="{B48B07CC-4249-41A2-9DFD-4AF57D61DCCD}" type="presParOf" srcId="{18513787-15CE-49A5-8C58-0A33BE007946}" destId="{9B1792E6-8646-4EF2-BCA2-2CB4D35BB1F2}" srcOrd="0" destOrd="0" presId="urn:microsoft.com/office/officeart/2005/8/layout/cycle2"/>
    <dgm:cxn modelId="{651CCD9D-E21A-4F22-91BB-33DE1FDDAFB8}" type="presParOf" srcId="{18513787-15CE-49A5-8C58-0A33BE007946}" destId="{55C55F79-A643-498D-B8E4-D5CBC51DA002}" srcOrd="1" destOrd="0" presId="urn:microsoft.com/office/officeart/2005/8/layout/cycle2"/>
    <dgm:cxn modelId="{7912E715-183F-41E2-ABF1-F64E0949CD03}" type="presParOf" srcId="{55C55F79-A643-498D-B8E4-D5CBC51DA002}" destId="{3E790E19-B135-4CE9-91F8-A7AFD27B6946}" srcOrd="0" destOrd="0" presId="urn:microsoft.com/office/officeart/2005/8/layout/cycle2"/>
    <dgm:cxn modelId="{5D05085D-5FD7-4FB0-858A-355989F1B452}" type="presParOf" srcId="{18513787-15CE-49A5-8C58-0A33BE007946}" destId="{37A5F8AE-E253-4B53-8375-CDF1CE02F519}" srcOrd="2" destOrd="0" presId="urn:microsoft.com/office/officeart/2005/8/layout/cycle2"/>
    <dgm:cxn modelId="{E62DABDB-56A0-48C9-A219-FFD6B6AB6336}" type="presParOf" srcId="{18513787-15CE-49A5-8C58-0A33BE007946}" destId="{CC825B79-D64C-4F07-8FF0-CD059740B31F}" srcOrd="3" destOrd="0" presId="urn:microsoft.com/office/officeart/2005/8/layout/cycle2"/>
    <dgm:cxn modelId="{760A564F-9DFF-4936-88DF-70ED38491860}" type="presParOf" srcId="{CC825B79-D64C-4F07-8FF0-CD059740B31F}" destId="{B36D264B-DF18-45F8-85E8-FA7E5079D0C7}" srcOrd="0" destOrd="0" presId="urn:microsoft.com/office/officeart/2005/8/layout/cycle2"/>
    <dgm:cxn modelId="{7B3F8B68-0FFD-448A-86E7-7FE1B8878B2A}" type="presParOf" srcId="{18513787-15CE-49A5-8C58-0A33BE007946}" destId="{1B346C7B-CF89-47E0-B7A4-719F024A6E78}" srcOrd="4" destOrd="0" presId="urn:microsoft.com/office/officeart/2005/8/layout/cycle2"/>
    <dgm:cxn modelId="{252FA11F-C285-47ED-B3D0-E17D1E507512}" type="presParOf" srcId="{18513787-15CE-49A5-8C58-0A33BE007946}" destId="{C3F3A266-11F0-4A4F-9B21-4B8608F7B250}" srcOrd="5" destOrd="0" presId="urn:microsoft.com/office/officeart/2005/8/layout/cycle2"/>
    <dgm:cxn modelId="{A6B61223-4AF5-4723-B1DB-E7B476679F2A}" type="presParOf" srcId="{C3F3A266-11F0-4A4F-9B21-4B8608F7B250}" destId="{B21F7976-EF6A-44A1-92B6-B48BDC9CDAFD}" srcOrd="0" destOrd="0" presId="urn:microsoft.com/office/officeart/2005/8/layout/cycle2"/>
    <dgm:cxn modelId="{E1AE7EA1-BB03-4FCC-A6CD-0040253460CE}" type="presParOf" srcId="{18513787-15CE-49A5-8C58-0A33BE007946}" destId="{EB772723-D759-4A04-A10F-E54D9D841AC2}" srcOrd="6" destOrd="0" presId="urn:microsoft.com/office/officeart/2005/8/layout/cycle2"/>
    <dgm:cxn modelId="{E600C7E1-9CA1-467B-B3FC-01883F17B398}" type="presParOf" srcId="{18513787-15CE-49A5-8C58-0A33BE007946}" destId="{B0387CEC-D2B2-4BE3-90C9-D6A33F2675DB}" srcOrd="7" destOrd="0" presId="urn:microsoft.com/office/officeart/2005/8/layout/cycle2"/>
    <dgm:cxn modelId="{C1EA45E5-BB7B-46C3-8C38-E7DD08E3B09E}" type="presParOf" srcId="{B0387CEC-D2B2-4BE3-90C9-D6A33F2675DB}" destId="{DF3EFD5B-80A1-4281-BF29-9DB4CCCF1026}" srcOrd="0" destOrd="0" presId="urn:microsoft.com/office/officeart/2005/8/layout/cycle2"/>
    <dgm:cxn modelId="{A8285C93-0288-4BBA-AC80-27B58093DA13}" type="presParOf" srcId="{18513787-15CE-49A5-8C58-0A33BE007946}" destId="{8C04171D-2747-4310-97EF-16EC4967BF3D}" srcOrd="8" destOrd="0" presId="urn:microsoft.com/office/officeart/2005/8/layout/cycle2"/>
    <dgm:cxn modelId="{E5C928FC-2637-48D6-8117-4A6BF46E2F6D}" type="presParOf" srcId="{18513787-15CE-49A5-8C58-0A33BE007946}" destId="{E2A4A807-7FF9-43CE-B540-0BFDDB36B6FB}" srcOrd="9" destOrd="0" presId="urn:microsoft.com/office/officeart/2005/8/layout/cycle2"/>
    <dgm:cxn modelId="{6CB3A661-675C-49E3-A65A-0846CA7C7B16}" type="presParOf" srcId="{E2A4A807-7FF9-43CE-B540-0BFDDB36B6FB}" destId="{C0635A9B-7A78-4B05-93E2-1B992A5D064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B1792E6-8646-4EF2-BCA2-2CB4D35BB1F2}">
      <dsp:nvSpPr>
        <dsp:cNvPr id="0" name=""/>
        <dsp:cNvSpPr/>
      </dsp:nvSpPr>
      <dsp:spPr>
        <a:xfrm>
          <a:off x="2503547" y="518"/>
          <a:ext cx="1532784" cy="1532784"/>
        </a:xfrm>
        <a:prstGeom prst="ellipse">
          <a:avLst/>
        </a:prstGeom>
        <a:solidFill>
          <a:schemeClr val="accent1">
            <a:hueOff val="0"/>
            <a:satOff val="0"/>
            <a:lumOff val="0"/>
            <a:alpha val="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rgbClr val="FFFF00"/>
              </a:solidFill>
            </a:rPr>
            <a:t>Alpy</a:t>
          </a:r>
          <a:endParaRPr lang="cs-CZ" sz="4000" kern="1200" dirty="0">
            <a:solidFill>
              <a:srgbClr val="FFFF00"/>
            </a:solidFill>
          </a:endParaRPr>
        </a:p>
      </dsp:txBody>
      <dsp:txXfrm>
        <a:off x="2503547" y="518"/>
        <a:ext cx="1532784" cy="1532784"/>
      </dsp:txXfrm>
    </dsp:sp>
    <dsp:sp modelId="{55C55F79-A643-498D-B8E4-D5CBC51DA002}">
      <dsp:nvSpPr>
        <dsp:cNvPr id="0" name=""/>
        <dsp:cNvSpPr/>
      </dsp:nvSpPr>
      <dsp:spPr>
        <a:xfrm rot="2160000">
          <a:off x="3987779" y="1177648"/>
          <a:ext cx="407008" cy="5173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2160000">
        <a:off x="3987779" y="1177648"/>
        <a:ext cx="407008" cy="517314"/>
      </dsp:txXfrm>
    </dsp:sp>
    <dsp:sp modelId="{37A5F8AE-E253-4B53-8375-CDF1CE02F519}">
      <dsp:nvSpPr>
        <dsp:cNvPr id="0" name=""/>
        <dsp:cNvSpPr/>
      </dsp:nvSpPr>
      <dsp:spPr>
        <a:xfrm>
          <a:off x="4364873" y="1352850"/>
          <a:ext cx="1532784" cy="1532784"/>
        </a:xfrm>
        <a:prstGeom prst="ellipse">
          <a:avLst/>
        </a:prstGeom>
        <a:solidFill>
          <a:schemeClr val="accent1">
            <a:hueOff val="0"/>
            <a:satOff val="0"/>
            <a:lumOff val="0"/>
            <a:alpha val="6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2060"/>
              </a:solidFill>
            </a:rPr>
            <a:t>Krásná jezera</a:t>
          </a:r>
          <a:endParaRPr lang="cs-CZ" sz="2800" kern="1200" dirty="0">
            <a:solidFill>
              <a:srgbClr val="002060"/>
            </a:solidFill>
          </a:endParaRPr>
        </a:p>
      </dsp:txBody>
      <dsp:txXfrm>
        <a:off x="4364873" y="1352850"/>
        <a:ext cx="1532784" cy="1532784"/>
      </dsp:txXfrm>
    </dsp:sp>
    <dsp:sp modelId="{CC825B79-D64C-4F07-8FF0-CD059740B31F}">
      <dsp:nvSpPr>
        <dsp:cNvPr id="0" name=""/>
        <dsp:cNvSpPr/>
      </dsp:nvSpPr>
      <dsp:spPr>
        <a:xfrm rot="6480000">
          <a:off x="4575839" y="2943689"/>
          <a:ext cx="407008" cy="5173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6480000">
        <a:off x="4575839" y="2943689"/>
        <a:ext cx="407008" cy="517314"/>
      </dsp:txXfrm>
    </dsp:sp>
    <dsp:sp modelId="{1B346C7B-CF89-47E0-B7A4-719F024A6E78}">
      <dsp:nvSpPr>
        <dsp:cNvPr id="0" name=""/>
        <dsp:cNvSpPr/>
      </dsp:nvSpPr>
      <dsp:spPr>
        <a:xfrm>
          <a:off x="3653910" y="3540970"/>
          <a:ext cx="1532784" cy="1532784"/>
        </a:xfrm>
        <a:prstGeom prst="ellipse">
          <a:avLst/>
        </a:prstGeom>
        <a:solidFill>
          <a:schemeClr val="accent1">
            <a:hueOff val="0"/>
            <a:satOff val="0"/>
            <a:lumOff val="0"/>
            <a:alpha val="3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Lyžařské areály</a:t>
          </a:r>
          <a:endParaRPr lang="cs-CZ" sz="2000" b="1" kern="1200" dirty="0"/>
        </a:p>
      </dsp:txBody>
      <dsp:txXfrm>
        <a:off x="3653910" y="3540970"/>
        <a:ext cx="1532784" cy="1532784"/>
      </dsp:txXfrm>
    </dsp:sp>
    <dsp:sp modelId="{C3F3A266-11F0-4A4F-9B21-4B8608F7B250}">
      <dsp:nvSpPr>
        <dsp:cNvPr id="0" name=""/>
        <dsp:cNvSpPr/>
      </dsp:nvSpPr>
      <dsp:spPr>
        <a:xfrm rot="10800000">
          <a:off x="3077954" y="4048704"/>
          <a:ext cx="407008" cy="5173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077954" y="4048704"/>
        <a:ext cx="407008" cy="517314"/>
      </dsp:txXfrm>
    </dsp:sp>
    <dsp:sp modelId="{EB772723-D759-4A04-A10F-E54D9D841AC2}">
      <dsp:nvSpPr>
        <dsp:cNvPr id="0" name=""/>
        <dsp:cNvSpPr/>
      </dsp:nvSpPr>
      <dsp:spPr>
        <a:xfrm>
          <a:off x="1353185" y="3540970"/>
          <a:ext cx="1532784" cy="1532784"/>
        </a:xfrm>
        <a:prstGeom prst="ellipse">
          <a:avLst/>
        </a:prstGeom>
        <a:solidFill>
          <a:schemeClr val="accent1">
            <a:hueOff val="0"/>
            <a:satOff val="0"/>
            <a:lumOff val="0"/>
            <a:alpha val="12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Historická města, Vídeň, </a:t>
          </a:r>
          <a:r>
            <a:rPr lang="cs-CZ" sz="1800" b="1" kern="1200" dirty="0" err="1" smtClean="0">
              <a:solidFill>
                <a:schemeClr val="tx1"/>
              </a:solidFill>
            </a:rPr>
            <a:t>Salczburk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1353185" y="3540970"/>
        <a:ext cx="1532784" cy="1532784"/>
      </dsp:txXfrm>
    </dsp:sp>
    <dsp:sp modelId="{B0387CEC-D2B2-4BE3-90C9-D6A33F2675DB}">
      <dsp:nvSpPr>
        <dsp:cNvPr id="0" name=""/>
        <dsp:cNvSpPr/>
      </dsp:nvSpPr>
      <dsp:spPr>
        <a:xfrm rot="15120000">
          <a:off x="1564151" y="2965600"/>
          <a:ext cx="407008" cy="5173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5120000">
        <a:off x="1564151" y="2965600"/>
        <a:ext cx="407008" cy="517314"/>
      </dsp:txXfrm>
    </dsp:sp>
    <dsp:sp modelId="{8C04171D-2747-4310-97EF-16EC4967BF3D}">
      <dsp:nvSpPr>
        <dsp:cNvPr id="0" name=""/>
        <dsp:cNvSpPr/>
      </dsp:nvSpPr>
      <dsp:spPr>
        <a:xfrm>
          <a:off x="642222" y="1352850"/>
          <a:ext cx="1532784" cy="1532784"/>
        </a:xfrm>
        <a:prstGeom prst="ellipse">
          <a:avLst/>
        </a:prstGeom>
        <a:solidFill>
          <a:schemeClr val="accent1">
            <a:hueOff val="0"/>
            <a:satOff val="0"/>
            <a:lumOff val="0"/>
            <a:alpha val="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FF0000"/>
              </a:solidFill>
            </a:rPr>
            <a:t>Vídeň W.A. MOZART</a:t>
          </a:r>
          <a:endParaRPr lang="cs-CZ" sz="2200" b="1" kern="1200" dirty="0">
            <a:solidFill>
              <a:srgbClr val="FF0000"/>
            </a:solidFill>
          </a:endParaRPr>
        </a:p>
      </dsp:txBody>
      <dsp:txXfrm>
        <a:off x="642222" y="1352850"/>
        <a:ext cx="1532784" cy="1532784"/>
      </dsp:txXfrm>
    </dsp:sp>
    <dsp:sp modelId="{E2A4A807-7FF9-43CE-B540-0BFDDB36B6FB}">
      <dsp:nvSpPr>
        <dsp:cNvPr id="0" name=""/>
        <dsp:cNvSpPr/>
      </dsp:nvSpPr>
      <dsp:spPr>
        <a:xfrm rot="19440000">
          <a:off x="2126453" y="1191190"/>
          <a:ext cx="407008" cy="5173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9440000">
        <a:off x="2126453" y="1191190"/>
        <a:ext cx="407008" cy="5173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2361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966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392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821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03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3189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2971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08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5044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50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4980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72839-B8E1-4E7A-8256-7B80D31C346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D1917-DF67-47BE-BEC8-CD8C429172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380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30623" y="305361"/>
            <a:ext cx="50109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RAKOUSKO</a:t>
            </a:r>
            <a:endParaRPr lang="cs-CZ" sz="8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78814" y="414908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VY_32_INOVACE_06-22</a:t>
            </a:r>
            <a:endParaRPr lang="cs-CZ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5909047"/>
              </p:ext>
            </p:extLst>
          </p:nvPr>
        </p:nvGraphicFramePr>
        <p:xfrm>
          <a:off x="1431887" y="1794922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</a:t>
                      </a:r>
                      <a:r>
                        <a:rPr lang="cs-CZ" sz="1400" kern="50" baseline="0" dirty="0" smtClean="0">
                          <a:effectLst/>
                        </a:rPr>
                        <a:t>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Rakousko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10. dubna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 Rakousko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5176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340768"/>
            <a:ext cx="6546304" cy="49015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52464" y="533789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Oficiální název – </a:t>
            </a:r>
            <a:r>
              <a:rPr lang="cs-CZ" sz="2800" dirty="0" smtClean="0"/>
              <a:t>REPUBLIKA RAKOUSKO</a:t>
            </a:r>
            <a:endParaRPr lang="cs-CZ" sz="2800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555776" y="1556792"/>
            <a:ext cx="1872208" cy="2876047"/>
          </a:xfrm>
          <a:prstGeom prst="straightConnector1">
            <a:avLst/>
          </a:prstGeom>
          <a:ln w="38100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076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4288" y="4167858"/>
            <a:ext cx="1465206" cy="101262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63206" y="3936714"/>
            <a:ext cx="1365753" cy="9099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1549523"/>
            <a:ext cx="1540329" cy="10262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2062645"/>
            <a:ext cx="1677566" cy="11383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8682" y="5199967"/>
            <a:ext cx="1518836" cy="10024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3861046"/>
            <a:ext cx="1403648" cy="9351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243543"/>
            <a:ext cx="1403648" cy="9369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3717032"/>
            <a:ext cx="1361728" cy="9140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916832"/>
            <a:ext cx="6752902" cy="388843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 – 9 spolkových zemí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347700"/>
            <a:ext cx="13617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Vorarlbersko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69468" y="5199967"/>
            <a:ext cx="122413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Tyrolsko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48085" y="3445399"/>
            <a:ext cx="126730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Salcbursko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1" y="1596314"/>
            <a:ext cx="1677565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Horní Rakousy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46083" y="1155037"/>
            <a:ext cx="1540329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Dolní Rakousy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76910" y="6209364"/>
            <a:ext cx="154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Korutany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17518" y="4846647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Štýrsko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48819" y="5227448"/>
            <a:ext cx="1296144" cy="369332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Burgenland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856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 animBg="1"/>
      <p:bldP spid="17" grpId="0"/>
      <p:bldP spid="19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339" y="2420888"/>
            <a:ext cx="5256585" cy="35022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340" y="2924943"/>
            <a:ext cx="6595100" cy="3445939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6696236" y="1484784"/>
            <a:ext cx="1188132" cy="2408878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  <a:effectLst>
            <a:glow rad="139700">
              <a:srgbClr val="FFFF99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66340" y="1813466"/>
            <a:ext cx="5256584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9. Spolková země je město VÍDEŇ.</a:t>
            </a:r>
            <a:endParaRPr lang="cs-CZ" sz="2000" dirty="0"/>
          </a:p>
        </p:txBody>
      </p:sp>
      <p:sp>
        <p:nvSpPr>
          <p:cNvPr id="3" name="Ovál 2"/>
          <p:cNvSpPr/>
          <p:nvPr/>
        </p:nvSpPr>
        <p:spPr>
          <a:xfrm>
            <a:off x="3563888" y="2050856"/>
            <a:ext cx="3481624" cy="201622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VÍDEŇ je zároveň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560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Většinu území Rakouska pokrývají velehorské ALPY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Ovál 4"/>
          <p:cNvSpPr/>
          <p:nvPr/>
        </p:nvSpPr>
        <p:spPr>
          <a:xfrm>
            <a:off x="1367116" y="1556792"/>
            <a:ext cx="331236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Grossglockner</a:t>
            </a:r>
            <a:r>
              <a:rPr lang="cs-CZ" dirty="0" smtClean="0"/>
              <a:t> </a:t>
            </a:r>
            <a:r>
              <a:rPr lang="cs-CZ" sz="3200" dirty="0" smtClean="0"/>
              <a:t>3797m n.m.</a:t>
            </a:r>
            <a:endParaRPr lang="cs-CZ" sz="3200" dirty="0"/>
          </a:p>
        </p:txBody>
      </p:sp>
      <p:sp>
        <p:nvSpPr>
          <p:cNvPr id="8" name="7cípá hvězda 7"/>
          <p:cNvSpPr/>
          <p:nvPr/>
        </p:nvSpPr>
        <p:spPr>
          <a:xfrm>
            <a:off x="5506711" y="2420888"/>
            <a:ext cx="429263" cy="35858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54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268760"/>
            <a:ext cx="7920881" cy="52673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Dvojitá vlna 4"/>
          <p:cNvSpPr/>
          <p:nvPr/>
        </p:nvSpPr>
        <p:spPr>
          <a:xfrm>
            <a:off x="573992" y="344992"/>
            <a:ext cx="7920880" cy="1080120"/>
          </a:xfrm>
          <a:prstGeom prst="doubleWav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Rozloha Rakouska je 83 871,1 </a:t>
            </a:r>
            <a:r>
              <a:rPr lang="cs-CZ" sz="4000" b="1" dirty="0" smtClean="0">
                <a:solidFill>
                  <a:schemeClr val="bg1"/>
                </a:solidFill>
              </a:rPr>
              <a:t>km²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475656" y="1583098"/>
            <a:ext cx="2232248" cy="1224136"/>
          </a:xfrm>
          <a:prstGeom prst="ellipse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60 % HORY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5148064" y="1596746"/>
            <a:ext cx="2232248" cy="122413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40 % LESY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416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1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00"/>
          </a:solidFill>
        </p:spPr>
        <p:txBody>
          <a:bodyPr/>
          <a:lstStyle/>
          <a:p>
            <a:r>
              <a:rPr lang="cs-CZ" dirty="0" smtClean="0"/>
              <a:t>Rakouská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r>
              <a:rPr lang="cs-CZ" dirty="0" smtClean="0"/>
              <a:t>Neutrální země – není členem  NATO ani jiného vojenského </a:t>
            </a:r>
            <a:r>
              <a:rPr lang="cs-CZ" dirty="0" smtClean="0"/>
              <a:t>spolku.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členem EVROPSKÉ </a:t>
            </a:r>
            <a:r>
              <a:rPr lang="cs-CZ" dirty="0" smtClean="0"/>
              <a:t>UNIE.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Žije zde téměř 8 milionů </a:t>
            </a:r>
            <a:r>
              <a:rPr lang="cs-CZ" dirty="0" smtClean="0"/>
              <a:t>obyvatel.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Úřední jazyk </a:t>
            </a:r>
            <a:r>
              <a:rPr lang="cs-CZ" dirty="0" smtClean="0"/>
              <a:t>je </a:t>
            </a:r>
            <a:r>
              <a:rPr lang="cs-CZ" dirty="0" smtClean="0"/>
              <a:t>NĚMČINA.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385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cíle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268760"/>
            <a:ext cx="6948264" cy="5202513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245257445"/>
              </p:ext>
            </p:extLst>
          </p:nvPr>
        </p:nvGraphicFramePr>
        <p:xfrm>
          <a:off x="1319808" y="1268760"/>
          <a:ext cx="6539880" cy="5074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22912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>
                                            <p:graphicEl>
                                              <a:dgm id="{9B1792E6-8646-4EF2-BCA2-2CB4D35BB1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9B1792E6-8646-4EF2-BCA2-2CB4D35BB1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9B1792E6-8646-4EF2-BCA2-2CB4D35BB1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graphicEl>
                                              <a:dgm id="{9B1792E6-8646-4EF2-BCA2-2CB4D35BB1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6">
                                            <p:graphicEl>
                                              <a:dgm id="{55C55F79-A643-498D-B8E4-D5CBC51DA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graphicEl>
                                              <a:dgm id="{55C55F79-A643-498D-B8E4-D5CBC51DA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55C55F79-A643-498D-B8E4-D5CBC51DA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55C55F79-A643-498D-B8E4-D5CBC51DA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6">
                                            <p:graphicEl>
                                              <a:dgm id="{37A5F8AE-E253-4B53-8375-CDF1CE02F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37A5F8AE-E253-4B53-8375-CDF1CE02F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37A5F8AE-E253-4B53-8375-CDF1CE02F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37A5F8AE-E253-4B53-8375-CDF1CE02F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CC825B79-D64C-4F07-8FF0-CD059740B3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CC825B79-D64C-4F07-8FF0-CD059740B3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CC825B79-D64C-4F07-8FF0-CD059740B3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CC825B79-D64C-4F07-8FF0-CD059740B3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B346C7B-CF89-47E0-B7A4-719F024A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1B346C7B-CF89-47E0-B7A4-719F024A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1B346C7B-CF89-47E0-B7A4-719F024A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1B346C7B-CF89-47E0-B7A4-719F024A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C3F3A266-11F0-4A4F-9B21-4B8608F7B2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C3F3A266-11F0-4A4F-9B21-4B8608F7B2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C3F3A266-11F0-4A4F-9B21-4B8608F7B2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C3F3A266-11F0-4A4F-9B21-4B8608F7B2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6">
                                            <p:graphicEl>
                                              <a:dgm id="{EB772723-D759-4A04-A10F-E54D9D841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EB772723-D759-4A04-A10F-E54D9D841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EB772723-D759-4A04-A10F-E54D9D841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graphicEl>
                                              <a:dgm id="{EB772723-D759-4A04-A10F-E54D9D841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B0387CEC-D2B2-4BE3-90C9-D6A33F267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graphicEl>
                                              <a:dgm id="{B0387CEC-D2B2-4BE3-90C9-D6A33F267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B0387CEC-D2B2-4BE3-90C9-D6A33F267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B0387CEC-D2B2-4BE3-90C9-D6A33F267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6">
                                            <p:graphicEl>
                                              <a:dgm id="{8C04171D-2747-4310-97EF-16EC4967B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8C04171D-2747-4310-97EF-16EC4967B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8C04171D-2747-4310-97EF-16EC4967B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8C04171D-2747-4310-97EF-16EC4967B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500" fill="hold"/>
                                        <p:tgtEl>
                                          <p:spTgt spid="6">
                                            <p:graphicEl>
                                              <a:dgm id="{E2A4A807-7FF9-43CE-B540-0BFDDB36B6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graphicEl>
                                              <a:dgm id="{E2A4A807-7FF9-43CE-B540-0BFDDB36B6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E2A4A807-7FF9-43CE-B540-0BFDDB36B6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E2A4A807-7FF9-43CE-B540-0BFDDB36B6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pic>
        <p:nvPicPr>
          <p:cNvPr id="1026" name="Picture 2" descr="C:\Users\Uzivatel\Desktop\Prezentace Danka\VY_32_INOVACE_06_22 Rakousko\Obrázky\450px-Flag_of_Austria_(state)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202" y="2348880"/>
            <a:ext cx="4286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62115" y="1637830"/>
            <a:ext cx="3816424" cy="523220"/>
          </a:xfrm>
          <a:prstGeom prst="rect">
            <a:avLst/>
          </a:prstGeom>
          <a:solidFill>
            <a:schemeClr val="accent2">
              <a:lumMod val="40000"/>
              <a:lumOff val="60000"/>
              <a:alpha val="66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se státním znakem</a:t>
            </a:r>
            <a:endParaRPr lang="cs-CZ" sz="2800" dirty="0"/>
          </a:p>
        </p:txBody>
      </p:sp>
      <p:pic>
        <p:nvPicPr>
          <p:cNvPr id="1027" name="Picture 3" descr="C:\Users\Uzivatel\Desktop\Prezentace Danka\VY_32_INOVACE_06_22 Rakousko\Obrázky\567px-Austria_Bundesadler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983" y="1700808"/>
            <a:ext cx="3312766" cy="350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68144" y="5445224"/>
            <a:ext cx="1939533" cy="523220"/>
          </a:xfrm>
          <a:prstGeom prst="rect">
            <a:avLst/>
          </a:prstGeom>
          <a:solidFill>
            <a:schemeClr val="accent2">
              <a:lumMod val="40000"/>
              <a:lumOff val="60000"/>
              <a:alpha val="66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Státní znak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5789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Vztahy s Českou republikou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XI7DMT17\MP900401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5081" y="2420888"/>
            <a:ext cx="6380942" cy="425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1512514"/>
            <a:ext cx="3207888" cy="707886"/>
          </a:xfrm>
          <a:prstGeom prst="rect">
            <a:avLst/>
          </a:prstGeom>
          <a:solidFill>
            <a:schemeClr val="accent2">
              <a:lumMod val="40000"/>
              <a:lumOff val="60000"/>
              <a:alpha val="34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Rakousko nemá ani jednu jedinou jadernou elektrárnu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20554" y="1534629"/>
            <a:ext cx="2941975" cy="707886"/>
          </a:xfrm>
          <a:prstGeom prst="rect">
            <a:avLst/>
          </a:prstGeom>
          <a:solidFill>
            <a:schemeClr val="accent2">
              <a:lumMod val="40000"/>
              <a:lumOff val="60000"/>
              <a:alpha val="34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Česká republika má dvě jaderné elektrárny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2267744" y="4077072"/>
            <a:ext cx="2232248" cy="864096"/>
          </a:xfrm>
          <a:prstGeom prst="ellipse">
            <a:avLst/>
          </a:prstGeom>
          <a:solidFill>
            <a:srgbClr val="FF0000">
              <a:alpha val="6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Temelín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5148064" y="3630042"/>
            <a:ext cx="2592288" cy="864096"/>
          </a:xfrm>
          <a:prstGeom prst="ellipse">
            <a:avLst/>
          </a:prstGeom>
          <a:solidFill>
            <a:schemeClr val="accent6"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Dukovany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5605789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99"/>
                </a:solidFill>
              </a:rPr>
              <a:t>Rakousko si zakládá na energetických zdrojích </a:t>
            </a:r>
            <a:r>
              <a:rPr lang="cs-CZ" sz="2400" dirty="0" smtClean="0">
                <a:solidFill>
                  <a:srgbClr val="FFFF99"/>
                </a:solidFill>
              </a:rPr>
              <a:t>  s </a:t>
            </a:r>
            <a:r>
              <a:rPr lang="cs-CZ" sz="2400" dirty="0" smtClean="0">
                <a:solidFill>
                  <a:srgbClr val="FFFF99"/>
                </a:solidFill>
              </a:rPr>
              <a:t>vyloučením atomu. </a:t>
            </a:r>
            <a:endParaRPr lang="cs-CZ" sz="2400" dirty="0">
              <a:solidFill>
                <a:srgbClr val="FFFF99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123728" y="1484784"/>
            <a:ext cx="5112568" cy="1894371"/>
          </a:xfrm>
          <a:prstGeom prst="ellipse">
            <a:avLst/>
          </a:prstGeom>
          <a:solidFill>
            <a:srgbClr val="FFFF66">
              <a:alpha val="8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Rakousko má dvě velvyslanectví v ČR  </a:t>
            </a:r>
            <a:r>
              <a:rPr lang="cs-CZ" sz="3200" dirty="0" smtClean="0">
                <a:solidFill>
                  <a:schemeClr val="tx1"/>
                </a:solidFill>
              </a:rPr>
              <a:t>- - v </a:t>
            </a:r>
            <a:r>
              <a:rPr lang="cs-CZ" sz="3200" dirty="0" smtClean="0">
                <a:solidFill>
                  <a:schemeClr val="tx1"/>
                </a:solidFill>
              </a:rPr>
              <a:t>Praze a Brně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896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6062970"/>
          </a:xfrm>
        </p:spPr>
        <p:txBody>
          <a:bodyPr>
            <a:noAutofit/>
          </a:bodyPr>
          <a:lstStyle/>
          <a:p>
            <a:r>
              <a:rPr lang="cs-CZ" sz="1100" dirty="0" err="1"/>
              <a:t>Soubor:EU</a:t>
            </a:r>
            <a:r>
              <a:rPr lang="cs-CZ" sz="1100" dirty="0"/>
              <a:t> </a:t>
            </a:r>
            <a:r>
              <a:rPr lang="cs-CZ" sz="1100" dirty="0" err="1"/>
              <a:t>location</a:t>
            </a:r>
            <a:r>
              <a:rPr lang="cs-CZ" sz="1100" dirty="0"/>
              <a:t> AUT.png,.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</a:t>
            </a:r>
            <a:r>
              <a:rPr lang="cs-CZ" sz="1100" dirty="0" err="1"/>
              <a:t>Soubor:EU_location_AUT.png</a:t>
            </a:r>
            <a:r>
              <a:rPr lang="cs-CZ" sz="1100" dirty="0" smtClean="0"/>
              <a:t>,&gt;.</a:t>
            </a:r>
          </a:p>
          <a:p>
            <a:r>
              <a:rPr lang="cs-CZ" sz="1100" dirty="0" err="1"/>
              <a:t>Soubor:Austria</a:t>
            </a:r>
            <a:r>
              <a:rPr lang="cs-CZ" sz="1100" dirty="0"/>
              <a:t> </a:t>
            </a:r>
            <a:r>
              <a:rPr lang="cs-CZ" sz="1100" dirty="0" err="1"/>
              <a:t>states</a:t>
            </a:r>
            <a:r>
              <a:rPr lang="cs-CZ" sz="1100" dirty="0"/>
              <a:t> blank.png.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</a:t>
            </a:r>
            <a:r>
              <a:rPr lang="cs-CZ" sz="1100" dirty="0" smtClean="0"/>
              <a:t>WWW</a:t>
            </a:r>
            <a:r>
              <a:rPr lang="cs-CZ" sz="1100" dirty="0"/>
              <a:t>: Dostupné z WWW: &lt;http://</a:t>
            </a:r>
            <a:r>
              <a:rPr lang="cs-CZ" sz="1100" dirty="0" smtClean="0"/>
              <a:t>cs.wikipedia.org/ </a:t>
            </a:r>
            <a:r>
              <a:rPr lang="cs-CZ" sz="1100" dirty="0" err="1" smtClean="0"/>
              <a:t>states</a:t>
            </a:r>
            <a:r>
              <a:rPr lang="cs-CZ" sz="1100" dirty="0" smtClean="0"/>
              <a:t> blank.png: </a:t>
            </a:r>
            <a:r>
              <a:rPr lang="cs-CZ" sz="1100" dirty="0" err="1" smtClean="0"/>
              <a:t>Soubor:Flag</a:t>
            </a:r>
            <a:r>
              <a:rPr lang="cs-CZ" sz="1100" dirty="0" smtClean="0"/>
              <a:t> </a:t>
            </a:r>
            <a:r>
              <a:rPr lang="cs-CZ" sz="1100" dirty="0" err="1"/>
              <a:t>of</a:t>
            </a:r>
            <a:r>
              <a:rPr lang="cs-CZ" sz="1100" dirty="0"/>
              <a:t> </a:t>
            </a:r>
            <a:r>
              <a:rPr lang="cs-CZ" sz="1100" dirty="0" err="1"/>
              <a:t>Vorarlberg</a:t>
            </a:r>
            <a:r>
              <a:rPr lang="cs-CZ" sz="1100" dirty="0"/>
              <a:t>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&lt;http://cs.wikipedia.org/wiki/Soubor:Flag_of_Vorarlberg_%28state%29.svg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Soubor:Tirol</a:t>
            </a:r>
            <a:r>
              <a:rPr lang="cs-CZ" sz="1100" dirty="0"/>
              <a:t> </a:t>
            </a:r>
            <a:r>
              <a:rPr lang="cs-CZ" sz="1100" dirty="0" err="1"/>
              <a:t>Dienstflagge</a:t>
            </a:r>
            <a:r>
              <a:rPr lang="cs-CZ" sz="1100" dirty="0"/>
              <a:t> %28Variation%29.png.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&lt;http://cs.wikipedia.org/wiki/Soubor:Tirol_Dienstflagge_%28Variation%29.png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Soubor:Flag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Salzburg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&lt;http://cs.wikipedia.org/wiki/Soubor:Flag_of_Salzburg_%28state%29.svg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/>
              <a:t>Soubor:Ober%C3%B6sterreich </a:t>
            </a:r>
            <a:r>
              <a:rPr lang="cs-CZ" sz="1100" dirty="0" err="1"/>
              <a:t>Dienstflagge.svg</a:t>
            </a:r>
            <a:r>
              <a:rPr lang="cs-CZ" sz="1100" dirty="0"/>
              <a:t>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&lt;http://cs.wikipedia.org/wiki/Soubor:Ober%C3%B6sterreich_Dienstflagge.svg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Soubor:Flag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Nieder%C3%B6sterreich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&lt;http://cs.wikipedia.org/wiki/Soubor:Flag_of_Nieder%C3%B6sterreich_%28state%29.svg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Soubor:Flag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</a:t>
            </a:r>
            <a:r>
              <a:rPr lang="cs-CZ" sz="1100" dirty="0" err="1"/>
              <a:t>Carinthia</a:t>
            </a:r>
            <a:r>
              <a:rPr lang="cs-CZ" sz="1100" dirty="0"/>
              <a:t>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&lt;http://cs.wikipedia.org/wiki/Soubor:Flag_of_Carinthia_%28state%29.svg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Soubor:Flag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</a:t>
            </a:r>
            <a:r>
              <a:rPr lang="cs-CZ" sz="1100" dirty="0" err="1"/>
              <a:t>Steiermark</a:t>
            </a:r>
            <a:r>
              <a:rPr lang="cs-CZ" sz="1100" dirty="0"/>
              <a:t>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&lt;http://cs.wikipedia.org/wiki/Soubor:Flag_of_Steiermark_%28state%29.svg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Soubor:Burgenland</a:t>
            </a:r>
            <a:r>
              <a:rPr lang="cs-CZ" sz="1100" dirty="0"/>
              <a:t> Landesflagge.PNG.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</a:t>
            </a:r>
            <a:r>
              <a:rPr lang="cs-CZ" sz="1100" dirty="0" err="1"/>
              <a:t>Soubor:Burgenland_Landesflagge.PNG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Soubor:Flag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</a:t>
            </a:r>
            <a:r>
              <a:rPr lang="cs-CZ" sz="1100" dirty="0" err="1"/>
              <a:t>Wien</a:t>
            </a:r>
            <a:r>
              <a:rPr lang="cs-CZ" sz="1100" dirty="0"/>
              <a:t>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&lt;http://cs.wikipedia.org/wiki/Soubor:Flag_of_Wien_%28state%29.svg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Soubor:Grossglockner</a:t>
            </a:r>
            <a:r>
              <a:rPr lang="cs-CZ" sz="1100" dirty="0"/>
              <a:t> </a:t>
            </a:r>
            <a:r>
              <a:rPr lang="cs-CZ" sz="1100" dirty="0" err="1"/>
              <a:t>from</a:t>
            </a:r>
            <a:r>
              <a:rPr lang="cs-CZ" sz="1100" dirty="0"/>
              <a:t> SW.jpg.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</a:t>
            </a:r>
            <a:r>
              <a:rPr lang="cs-CZ" sz="1100" dirty="0" err="1"/>
              <a:t>Soubor:Grossglockner_from_SW.jpg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Soubor:Podbranc.jpg</a:t>
            </a:r>
            <a:r>
              <a:rPr lang="cs-CZ" sz="1100" dirty="0"/>
              <a:t>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2011-11-08]. Dostupné z WWW: &lt;http://cs.wikipedia.org/wiki/</a:t>
            </a:r>
            <a:r>
              <a:rPr lang="cs-CZ" sz="1100" dirty="0" err="1"/>
              <a:t>Soubor:Podbranc.jpg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Soubor:Hotel</a:t>
            </a:r>
            <a:r>
              <a:rPr lang="cs-CZ" sz="1100" dirty="0"/>
              <a:t> Ort a jezero Traunsee.jpg.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</a:t>
            </a:r>
            <a:r>
              <a:rPr lang="cs-CZ" sz="1100" dirty="0" err="1"/>
              <a:t>Soubor:Hotel_Ort_a_jezero_Traunsee.jpg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Soubor:Flag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</a:t>
            </a:r>
            <a:r>
              <a:rPr lang="cs-CZ" sz="1100" dirty="0" err="1"/>
              <a:t>Austria</a:t>
            </a:r>
            <a:r>
              <a:rPr lang="cs-CZ" sz="1100" dirty="0"/>
              <a:t> %28state%29.svg.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&lt;http://cs.wikipedia.org/wiki/Soubor:Flag_of_Austria_%28state%29.svg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Soubor:Austria</a:t>
            </a:r>
            <a:r>
              <a:rPr lang="cs-CZ" sz="1100" dirty="0"/>
              <a:t> </a:t>
            </a:r>
            <a:r>
              <a:rPr lang="cs-CZ" sz="1100" dirty="0" err="1"/>
              <a:t>Bundesadler.svg</a:t>
            </a:r>
            <a:r>
              <a:rPr lang="cs-CZ" sz="1100" dirty="0"/>
              <a:t>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 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[cit. </a:t>
            </a:r>
            <a:r>
              <a:rPr lang="cs-CZ" sz="1100" dirty="0" smtClean="0"/>
              <a:t>2011-04-10]. </a:t>
            </a:r>
            <a:r>
              <a:rPr lang="cs-CZ" sz="1100" dirty="0"/>
              <a:t>Dostupné z WWW: &lt;http://cs.wikipedia.org/wiki/</a:t>
            </a:r>
            <a:r>
              <a:rPr lang="cs-CZ" sz="1100" dirty="0" err="1"/>
              <a:t>Soubor:Austria_Bundesadler.svg</a:t>
            </a:r>
            <a:r>
              <a:rPr lang="cs-CZ" sz="1100" dirty="0"/>
              <a:t>&gt;.</a:t>
            </a:r>
            <a:endParaRPr lang="cs-CZ" sz="1100" dirty="0" smtClean="0"/>
          </a:p>
          <a:p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8864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2217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203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Rakousko – 9 spolkových zemí</vt:lpstr>
      <vt:lpstr>VÍDEŇ</vt:lpstr>
      <vt:lpstr>Většinu území Rakouska pokrývají velehorské ALPY</vt:lpstr>
      <vt:lpstr>Snímek 6</vt:lpstr>
      <vt:lpstr>Rakouská republika</vt:lpstr>
      <vt:lpstr>Turistické cíle</vt:lpstr>
      <vt:lpstr>Státní symboly</vt:lpstr>
      <vt:lpstr>Vztahy s Českou republikou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Dum</cp:lastModifiedBy>
  <cp:revision>35</cp:revision>
  <dcterms:created xsi:type="dcterms:W3CDTF">2011-08-15T19:09:24Z</dcterms:created>
  <dcterms:modified xsi:type="dcterms:W3CDTF">2012-03-27T16:26:45Z</dcterms:modified>
</cp:coreProperties>
</file>