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576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693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37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721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05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735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675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453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38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38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430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3CD70-5E60-4D66-B66F-68973CE75DE2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615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00674" y="692696"/>
            <a:ext cx="782194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SLOVENSKÁ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cap="none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REPUBLIKA</a:t>
            </a:r>
            <a:endParaRPr lang="cs-CZ" sz="60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VY_32_INOVACE_06-23</a:t>
            </a:r>
            <a:endParaRPr lang="cs-CZ" sz="32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790988"/>
              </p:ext>
            </p:extLst>
          </p:nvPr>
        </p:nvGraphicFramePr>
        <p:xfrm>
          <a:off x="1431887" y="2132856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</a:t>
                      </a:r>
                      <a:r>
                        <a:rPr lang="cs-CZ" sz="1400" kern="50" baseline="0" dirty="0" smtClean="0">
                          <a:effectLst/>
                        </a:rPr>
                        <a:t>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Slovenská republika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4. dubna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Slovenská republika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237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0712" y="1850286"/>
            <a:ext cx="6322576" cy="474193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3600" dirty="0" smtClean="0"/>
              <a:t>SLOVENSKÁ REPUBLIKA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346051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Vnitrozemský stát obklopený 5 cizojazyčnými státy.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7964" y="3670546"/>
            <a:ext cx="13681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severu </a:t>
            </a:r>
            <a:r>
              <a:rPr lang="cs-CZ" sz="2400" b="1" dirty="0" smtClean="0"/>
              <a:t>Polsko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4944100"/>
            <a:ext cx="15037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jihu </a:t>
            </a:r>
            <a:r>
              <a:rPr lang="cs-CZ" sz="2400" b="1" dirty="0" smtClean="0"/>
              <a:t>Rakousko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4429004"/>
            <a:ext cx="15121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východě </a:t>
            </a:r>
            <a:r>
              <a:rPr lang="cs-CZ" sz="2400" b="1" dirty="0" smtClean="0"/>
              <a:t>Ukrajina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62672" y="3933056"/>
            <a:ext cx="15037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západě </a:t>
            </a:r>
            <a:r>
              <a:rPr lang="cs-CZ" sz="2400" b="1" dirty="0" smtClean="0"/>
              <a:t>Česko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12332" y="5462900"/>
            <a:ext cx="15037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jihu </a:t>
            </a:r>
            <a:r>
              <a:rPr lang="cs-CZ" sz="2400" b="1" dirty="0" smtClean="0"/>
              <a:t>Maďarsko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1850286"/>
            <a:ext cx="5760640" cy="523220"/>
          </a:xfrm>
          <a:prstGeom prst="rect">
            <a:avLst/>
          </a:prstGeom>
          <a:solidFill>
            <a:schemeClr val="accent6">
              <a:alpha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roku 1992 součástí Československa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627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1" grpId="0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060848"/>
            <a:ext cx="8056425" cy="4464496"/>
          </a:xfrm>
          <a:prstGeom prst="rect">
            <a:avLst/>
          </a:prstGeom>
          <a:noFill/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3600" dirty="0" smtClean="0"/>
              <a:t>SLOVENSKÁ REPUBLIKA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01151" y="1134658"/>
            <a:ext cx="4677242" cy="830997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8 krajských zřízení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03648" y="5373216"/>
            <a:ext cx="1584601" cy="523220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Bratislava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72130" y="4175502"/>
            <a:ext cx="1145057" cy="523220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Trnava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1920" y="2492896"/>
            <a:ext cx="958917" cy="523220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Žilina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48348" y="4437112"/>
            <a:ext cx="908262" cy="523220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Nitra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17187" y="3377870"/>
            <a:ext cx="1247714" cy="523220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Trenčín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44201" y="4041488"/>
            <a:ext cx="1106329" cy="523220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Košice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2852936"/>
            <a:ext cx="1159356" cy="523220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Prešov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66086" y="4175502"/>
            <a:ext cx="2428101" cy="523220"/>
          </a:xfrm>
          <a:prstGeom prst="rect">
            <a:avLst/>
          </a:prstGeom>
          <a:solidFill>
            <a:schemeClr val="accent6">
              <a:alpha val="41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Bánská Bystrica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3567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 ČR – 1. leden 1993</a:t>
            </a:r>
          </a:p>
          <a:p>
            <a:endParaRPr lang="cs-CZ" dirty="0" smtClean="0"/>
          </a:p>
          <a:p>
            <a:r>
              <a:rPr lang="cs-CZ" dirty="0" smtClean="0"/>
              <a:t>Státní zřízení – parlamentní republika</a:t>
            </a:r>
          </a:p>
          <a:p>
            <a:endParaRPr lang="cs-CZ" dirty="0" smtClean="0"/>
          </a:p>
          <a:p>
            <a:r>
              <a:rPr lang="cs-CZ" dirty="0" smtClean="0"/>
              <a:t>Členění – 8 krajů (hl. město Bratislava)</a:t>
            </a:r>
          </a:p>
          <a:p>
            <a:endParaRPr lang="cs-CZ" dirty="0" smtClean="0"/>
          </a:p>
          <a:p>
            <a:r>
              <a:rPr lang="cs-CZ" dirty="0" smtClean="0"/>
              <a:t>Počet obyvatel – 5 440 078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789040"/>
            <a:ext cx="3456384" cy="1077218"/>
          </a:xfrm>
          <a:prstGeom prst="rect">
            <a:avLst/>
          </a:prstGeom>
          <a:solidFill>
            <a:schemeClr val="accent6">
              <a:alpha val="88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Nejmenší kraj Slovenské republiky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96695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effectLst>
            <a:reflection endPos="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800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Hlavní město Bratislava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Počet obyvatel –  455 380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3997" y="5206365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Největší město Slovenské republiky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3996" y="5805264"/>
            <a:ext cx="6280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Symbol Slovenské republiky – Bratislavský hrad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1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1"/>
          </a:xfrm>
        </p:spPr>
        <p:txBody>
          <a:bodyPr/>
          <a:lstStyle/>
          <a:p>
            <a:r>
              <a:rPr lang="cs-CZ" dirty="0" smtClean="0"/>
              <a:t>Vlajka, státní barvy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365940"/>
            <a:ext cx="2269670" cy="15121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178747" y="2365940"/>
            <a:ext cx="252028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Společná vlajka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204864"/>
            <a:ext cx="6463605" cy="4309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27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916832"/>
            <a:ext cx="3201144" cy="400143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04845"/>
            <a:ext cx="3312368" cy="676671"/>
          </a:xfrm>
        </p:spPr>
        <p:txBody>
          <a:bodyPr>
            <a:noAutofit/>
          </a:bodyPr>
          <a:lstStyle/>
          <a:p>
            <a:r>
              <a:rPr lang="cs-CZ" sz="4400" dirty="0" smtClean="0"/>
              <a:t>Státní znak</a:t>
            </a:r>
          </a:p>
          <a:p>
            <a:r>
              <a:rPr lang="cs-CZ" sz="4400" dirty="0" smtClean="0"/>
              <a:t>Státní vlajka</a:t>
            </a:r>
          </a:p>
          <a:p>
            <a:r>
              <a:rPr lang="cs-CZ" sz="4400" dirty="0" smtClean="0"/>
              <a:t>Státní hymna</a:t>
            </a:r>
          </a:p>
          <a:p>
            <a:r>
              <a:rPr lang="cs-CZ" sz="4400" dirty="0" smtClean="0"/>
              <a:t>Státní pečeť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0525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4320480" cy="604663"/>
          </a:xfrm>
        </p:spPr>
        <p:txBody>
          <a:bodyPr>
            <a:noAutofit/>
          </a:bodyPr>
          <a:lstStyle/>
          <a:p>
            <a:r>
              <a:rPr lang="cs-CZ" dirty="0" smtClean="0"/>
              <a:t>Nad Tatrou sa blýská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39552" y="2518017"/>
            <a:ext cx="4320480" cy="6046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Autor: Janko Matůška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267367"/>
            <a:ext cx="3301529" cy="5108682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539552" y="3520769"/>
            <a:ext cx="4680520" cy="1564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Hudba: slovenská lidová píseň – Kopala </a:t>
            </a:r>
            <a:r>
              <a:rPr lang="cs-CZ" dirty="0" err="1" smtClean="0"/>
              <a:t>Studienku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7389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prezidenta republiky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484784"/>
            <a:ext cx="4922912" cy="4922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11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Neoficiální státní symboly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76872"/>
            <a:ext cx="3649588" cy="36495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67547"/>
            <a:ext cx="3485762" cy="232238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7584" y="1628800"/>
            <a:ext cx="36495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Vlajka prezidenta republiky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1639241"/>
            <a:ext cx="36495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Národní barvy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2752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Prezident Slovenské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682752" cy="4493095"/>
          </a:xfrm>
        </p:spPr>
        <p:txBody>
          <a:bodyPr>
            <a:normAutofit/>
          </a:bodyPr>
          <a:lstStyle/>
          <a:p>
            <a:r>
              <a:rPr lang="cs-CZ" dirty="0" smtClean="0"/>
              <a:t>Ivan </a:t>
            </a:r>
            <a:r>
              <a:rPr lang="cs-CZ" dirty="0" err="1" smtClean="0"/>
              <a:t>Gašparovič</a:t>
            </a:r>
            <a:endParaRPr lang="cs-CZ" dirty="0" smtClean="0"/>
          </a:p>
          <a:p>
            <a:r>
              <a:rPr lang="cs-CZ" dirty="0" smtClean="0"/>
              <a:t>Ve funkci od          7. června  2004</a:t>
            </a:r>
          </a:p>
          <a:p>
            <a:r>
              <a:rPr lang="cs-CZ" dirty="0" smtClean="0"/>
              <a:t>Volební období: </a:t>
            </a:r>
          </a:p>
          <a:p>
            <a:r>
              <a:rPr lang="cs-CZ" dirty="0" smtClean="0"/>
              <a:t>5 let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844824"/>
            <a:ext cx="3577144" cy="4005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96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75866"/>
          </a:xfrm>
        </p:spPr>
        <p:txBody>
          <a:bodyPr>
            <a:noAutofit/>
          </a:bodyPr>
          <a:lstStyle/>
          <a:p>
            <a:r>
              <a:rPr lang="cs-CZ" sz="1300" dirty="0" err="1"/>
              <a:t>Soubor:EU</a:t>
            </a:r>
            <a:r>
              <a:rPr lang="cs-CZ" sz="1300" dirty="0"/>
              <a:t> </a:t>
            </a:r>
            <a:r>
              <a:rPr lang="cs-CZ" sz="1300" dirty="0" err="1"/>
              <a:t>location</a:t>
            </a:r>
            <a:r>
              <a:rPr lang="cs-CZ" sz="1300" dirty="0"/>
              <a:t> SVK.png, autor: David </a:t>
            </a:r>
            <a:r>
              <a:rPr lang="cs-CZ" sz="1300" dirty="0" err="1"/>
              <a:t>Liuzzo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&lt;http://cs.wikipedia.org/wiki/</a:t>
            </a:r>
            <a:r>
              <a:rPr lang="cs-CZ" sz="1300" dirty="0" err="1"/>
              <a:t>Soubor:EU_location_SVK.png</a:t>
            </a:r>
            <a:r>
              <a:rPr lang="cs-CZ" sz="1300" dirty="0"/>
              <a:t>, autor: David </a:t>
            </a:r>
            <a:r>
              <a:rPr lang="cs-CZ" sz="1300" dirty="0" err="1"/>
              <a:t>Liuzzo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Soubor:Mapa</a:t>
            </a:r>
            <a:r>
              <a:rPr lang="cs-CZ" sz="1300" dirty="0"/>
              <a:t> Slovenska.PNG.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&lt;http://cs.wikipedia.org/wiki/</a:t>
            </a:r>
            <a:r>
              <a:rPr lang="cs-CZ" sz="1300" dirty="0" err="1"/>
              <a:t>Soubor:Mapa_Slovenska.PNG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Soubor:Bratislava</a:t>
            </a:r>
            <a:r>
              <a:rPr lang="cs-CZ" sz="1300" dirty="0"/>
              <a:t> Castle.jpg.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&lt;http://cs.wikipedia.org/wiki/</a:t>
            </a:r>
            <a:r>
              <a:rPr lang="cs-CZ" sz="1300" dirty="0" err="1"/>
              <a:t>Soubor:Bratislava_Castle.jpg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Soubor:Flag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Slovakia.svg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&lt;http://cs.wikipedia.org/wiki/</a:t>
            </a:r>
            <a:r>
              <a:rPr lang="cs-CZ" sz="1300" dirty="0" err="1"/>
              <a:t>Soubor:Flag_of_Slovakia.svg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Soubor:Coat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Arms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Slovakia.svg</a:t>
            </a:r>
            <a:r>
              <a:rPr lang="cs-CZ" sz="1300" dirty="0"/>
              <a:t>, autor: </a:t>
            </a:r>
            <a:r>
              <a:rPr lang="cs-CZ" sz="1300" dirty="0" err="1"/>
              <a:t>Tlusťa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&lt;http://cs.wikipedia.org/wiki/</a:t>
            </a:r>
            <a:r>
              <a:rPr lang="cs-CZ" sz="1300" dirty="0" err="1"/>
              <a:t>Soubor:Coat_of_Arms_of_Slovakia.svg</a:t>
            </a:r>
            <a:r>
              <a:rPr lang="cs-CZ" sz="1300" dirty="0"/>
              <a:t>, autor: </a:t>
            </a:r>
            <a:r>
              <a:rPr lang="cs-CZ" sz="1300" dirty="0" err="1"/>
              <a:t>Tlusťa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Soubor:Nad</a:t>
            </a:r>
            <a:r>
              <a:rPr lang="cs-CZ" sz="1300" dirty="0"/>
              <a:t> Tatrou 1851.gif.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&lt;http://cs.wikipedia.org/wiki/Soubor:Nad_Tatrou_1851.gif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Soubor:Flag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the</a:t>
            </a:r>
            <a:r>
              <a:rPr lang="cs-CZ" sz="1300" dirty="0"/>
              <a:t> President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Slovakia.svg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&lt;http://cs.wikipedia.org/wiki/</a:t>
            </a:r>
            <a:r>
              <a:rPr lang="cs-CZ" sz="1300" dirty="0" err="1"/>
              <a:t>Soubor:Flag_of_the_President_of_Slovakia.svg</a:t>
            </a:r>
            <a:r>
              <a:rPr lang="cs-CZ" sz="1300" dirty="0" smtClean="0"/>
              <a:t>&gt;.</a:t>
            </a:r>
          </a:p>
          <a:p>
            <a:r>
              <a:rPr lang="cs-CZ" sz="1300" dirty="0" err="1"/>
              <a:t>Soubor:Flag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First</a:t>
            </a:r>
            <a:r>
              <a:rPr lang="cs-CZ" sz="1300" dirty="0"/>
              <a:t> </a:t>
            </a:r>
            <a:r>
              <a:rPr lang="cs-CZ" sz="1300" dirty="0" err="1"/>
              <a:t>Slovak</a:t>
            </a:r>
            <a:r>
              <a:rPr lang="cs-CZ" sz="1300" dirty="0"/>
              <a:t> Republic 1939-1945.svg.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&lt;http://cs.wikipedia.org/wiki/Soubor:Flag_of_First_Slovak_Republic_1939-1945.svg</a:t>
            </a:r>
            <a:r>
              <a:rPr lang="cs-CZ" sz="1300" dirty="0" smtClean="0"/>
              <a:t>&gt;.</a:t>
            </a:r>
          </a:p>
          <a:p>
            <a:r>
              <a:rPr lang="cs-CZ" sz="1300" dirty="0"/>
              <a:t>Agenda.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2011-04-04</a:t>
            </a:r>
            <a:r>
              <a:rPr lang="cs-CZ" sz="1300" dirty="0"/>
              <a:t>]. Dostupné z WWW: &lt;http://www.senat.gov.pl/k7/agenda/</a:t>
            </a:r>
            <a:r>
              <a:rPr lang="cs-CZ" sz="1300" dirty="0" err="1"/>
              <a:t>goscie</a:t>
            </a:r>
            <a:r>
              <a:rPr lang="cs-CZ" sz="1300" dirty="0"/>
              <a:t>/2008/080606/1.jpg, autor: </a:t>
            </a:r>
            <a:r>
              <a:rPr lang="cs-CZ" sz="1300" dirty="0" err="1"/>
              <a:t>Senat</a:t>
            </a:r>
            <a:r>
              <a:rPr lang="cs-CZ" sz="1300" dirty="0"/>
              <a:t> RP/</a:t>
            </a:r>
            <a:r>
              <a:rPr lang="cs-CZ" sz="1300" dirty="0" err="1"/>
              <a:t>Polish</a:t>
            </a:r>
            <a:r>
              <a:rPr lang="cs-CZ" sz="1300" dirty="0"/>
              <a:t> </a:t>
            </a:r>
            <a:r>
              <a:rPr lang="cs-CZ" sz="1300" dirty="0" err="1"/>
              <a:t>Senate</a:t>
            </a:r>
            <a:r>
              <a:rPr lang="cs-CZ" sz="1300" dirty="0"/>
              <a:t>&gt;.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0496" y="260648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643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211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SLOVENSKÁ REPUBLIKA</vt:lpstr>
      <vt:lpstr>SLOVENSKÁ REPUBLIKA</vt:lpstr>
      <vt:lpstr>Slovenská republika</vt:lpstr>
      <vt:lpstr>Hlavní město Bratislava Počet obyvatel –  455 380</vt:lpstr>
      <vt:lpstr>Státní symboly</vt:lpstr>
      <vt:lpstr>Státní symboly</vt:lpstr>
      <vt:lpstr>Státní hymna</vt:lpstr>
      <vt:lpstr>Vlajka prezidenta republiky</vt:lpstr>
      <vt:lpstr>Neoficiální státní symboly</vt:lpstr>
      <vt:lpstr>Prezident Slovenské republiky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Uzivatel</cp:lastModifiedBy>
  <cp:revision>49</cp:revision>
  <dcterms:created xsi:type="dcterms:W3CDTF">2011-08-11T19:36:13Z</dcterms:created>
  <dcterms:modified xsi:type="dcterms:W3CDTF">2011-12-20T10:15:49Z</dcterms:modified>
</cp:coreProperties>
</file>