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7" r:id="rId9"/>
    <p:sldId id="268" r:id="rId10"/>
    <p:sldId id="271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4576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693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37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721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105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3735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467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045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3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38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3430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92D050"/>
            </a:gs>
            <a:gs pos="99000">
              <a:srgbClr val="FEE7F2"/>
            </a:gs>
            <a:gs pos="100000">
              <a:srgbClr val="FAC77D"/>
            </a:gs>
            <a:gs pos="100000">
              <a:srgbClr val="92D050"/>
            </a:gs>
            <a:gs pos="100000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3CD70-5E60-4D66-B66F-68973CE75DE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C7B20-1CFA-400A-96F8-71344E17A6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61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23846" y="404664"/>
            <a:ext cx="862447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POLSKÁ</a:t>
            </a:r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8000" b="1" cap="none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REPUBLIKA</a:t>
            </a:r>
            <a:endParaRPr lang="cs-CZ" sz="8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VY_32_INOVACE_06-24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13629337"/>
              </p:ext>
            </p:extLst>
          </p:nvPr>
        </p:nvGraphicFramePr>
        <p:xfrm>
          <a:off x="1431887" y="213285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Místo,</a:t>
                      </a:r>
                      <a:r>
                        <a:rPr lang="cs-CZ" sz="1400" kern="50" baseline="0" smtClean="0">
                          <a:effectLst/>
                        </a:rPr>
                        <a:t>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Polská republika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4. května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Polská republika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7237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4872" y="1946826"/>
            <a:ext cx="6114256" cy="45856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600" dirty="0" smtClean="0"/>
              <a:t>ČESKÁ  REPUBLIKA  LEŽÍ  VE  STŘEDNÍ EVROPĚ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46051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Vnitrozemský stát obklopený 7 cizojazyčnými státy.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4416" y="4239672"/>
            <a:ext cx="13681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západě </a:t>
            </a:r>
            <a:r>
              <a:rPr lang="cs-CZ" sz="2400" b="1" dirty="0" smtClean="0"/>
              <a:t>Německo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13799" y="3423306"/>
            <a:ext cx="2758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severu </a:t>
            </a:r>
            <a:r>
              <a:rPr lang="cs-CZ" sz="2400" b="1" dirty="0" smtClean="0"/>
              <a:t>Litva, Rusko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5120744"/>
            <a:ext cx="29163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jihu </a:t>
            </a:r>
          </a:p>
          <a:p>
            <a:pPr algn="ctr"/>
            <a:r>
              <a:rPr lang="cs-CZ" sz="2400" b="1" dirty="0" smtClean="0"/>
              <a:t>Česká republika Slovenská republika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56076" y="4055006"/>
            <a:ext cx="1512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východě </a:t>
            </a:r>
            <a:r>
              <a:rPr lang="cs-CZ" sz="2400" b="1" dirty="0" smtClean="0"/>
              <a:t>Ukrajina Bělorusko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92627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ROZLOHA </a:t>
            </a:r>
            <a:r>
              <a:rPr lang="cs-CZ" dirty="0" smtClean="0"/>
              <a:t>POLSKA: </a:t>
            </a:r>
            <a:r>
              <a:rPr lang="cs-CZ" dirty="0" smtClean="0"/>
              <a:t>313 575 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2116" y="1484784"/>
            <a:ext cx="4586436" cy="493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567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 Polské republiky r. 1990</a:t>
            </a:r>
          </a:p>
          <a:p>
            <a:endParaRPr lang="cs-CZ" dirty="0" smtClean="0"/>
          </a:p>
          <a:p>
            <a:r>
              <a:rPr lang="cs-CZ" dirty="0" smtClean="0"/>
              <a:t>Státní zřízení – parlamentní republika</a:t>
            </a:r>
          </a:p>
          <a:p>
            <a:endParaRPr lang="cs-CZ" dirty="0" smtClean="0"/>
          </a:p>
          <a:p>
            <a:r>
              <a:rPr lang="cs-CZ" dirty="0" smtClean="0"/>
              <a:t>Členění – 16 vojvodství (hl. město Varšava)</a:t>
            </a:r>
          </a:p>
          <a:p>
            <a:endParaRPr lang="cs-CZ" dirty="0" smtClean="0"/>
          </a:p>
          <a:p>
            <a:r>
              <a:rPr lang="cs-CZ" dirty="0" smtClean="0"/>
              <a:t>Počet obyvatel – 38 513 986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4797152"/>
            <a:ext cx="2664296" cy="8309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8. Nejlidnatější stát Evropy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9669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800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Hlavní město Varšava</a:t>
            </a:r>
            <a:br>
              <a:rPr lang="cs-CZ" dirty="0" smtClean="0"/>
            </a:br>
            <a:r>
              <a:rPr lang="cs-CZ" dirty="0" smtClean="0"/>
              <a:t>Počet obyvatel – 1 720 076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3475" y="1916832"/>
            <a:ext cx="326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Největší město Polské republiky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1916832"/>
            <a:ext cx="3621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Hlavní město Mazovského vojvodství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475" y="2492896"/>
            <a:ext cx="8124137" cy="378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881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1"/>
          </a:xfrm>
        </p:spPr>
        <p:txBody>
          <a:bodyPr/>
          <a:lstStyle/>
          <a:p>
            <a:r>
              <a:rPr lang="cs-CZ" dirty="0" smtClean="0"/>
              <a:t>Vlajka, státní barvy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2348880"/>
            <a:ext cx="6887937" cy="4304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327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2592288" cy="676671"/>
          </a:xfrm>
        </p:spPr>
        <p:txBody>
          <a:bodyPr>
            <a:normAutofit/>
          </a:bodyPr>
          <a:lstStyle/>
          <a:p>
            <a:r>
              <a:rPr lang="cs-CZ" dirty="0" smtClean="0"/>
              <a:t>Státní znak 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2022893"/>
            <a:ext cx="3648248" cy="429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525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1628800"/>
            <a:ext cx="3888432" cy="748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03165" y="1484784"/>
            <a:ext cx="3898776" cy="748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Polská hymna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628800"/>
            <a:ext cx="3024336" cy="473195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03165" y="2377479"/>
            <a:ext cx="5760640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Jeszcze Polska nezahynulo</a:t>
            </a:r>
            <a:endParaRPr lang="cs-CZ" sz="3200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503165" y="2377479"/>
            <a:ext cx="5760640" cy="748679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Ještě Polsko nezahynulo</a:t>
            </a:r>
            <a:endParaRPr lang="cs-CZ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503165" y="3429000"/>
            <a:ext cx="3898776" cy="32403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Hudba, text:</a:t>
            </a:r>
          </a:p>
          <a:p>
            <a:r>
              <a:rPr lang="cs-CZ" dirty="0" smtClean="0"/>
              <a:t>Tradiční píseň </a:t>
            </a:r>
            <a:r>
              <a:rPr lang="cs-CZ" dirty="0" smtClean="0"/>
              <a:t>               od </a:t>
            </a:r>
            <a:r>
              <a:rPr lang="cs-CZ" dirty="0" smtClean="0"/>
              <a:t>Mazurek </a:t>
            </a:r>
            <a:r>
              <a:rPr lang="cs-CZ" dirty="0" err="1" smtClean="0"/>
              <a:t>Dobrowskieho</a:t>
            </a:r>
            <a:r>
              <a:rPr lang="cs-CZ" dirty="0" smtClean="0"/>
              <a:t>, píseň polských legií v Itálii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914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Prezident Polské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3682752" cy="4493095"/>
          </a:xfrm>
        </p:spPr>
        <p:txBody>
          <a:bodyPr>
            <a:normAutofit/>
          </a:bodyPr>
          <a:lstStyle/>
          <a:p>
            <a:r>
              <a:rPr lang="cs-CZ" dirty="0" smtClean="0"/>
              <a:t>Bronislaw </a:t>
            </a:r>
            <a:r>
              <a:rPr lang="cs-CZ" dirty="0" err="1" smtClean="0"/>
              <a:t>Komorowski</a:t>
            </a:r>
            <a:endParaRPr lang="cs-CZ" dirty="0" smtClean="0"/>
          </a:p>
          <a:p>
            <a:r>
              <a:rPr lang="cs-CZ" dirty="0" smtClean="0"/>
              <a:t>Ve funkci </a:t>
            </a:r>
            <a:r>
              <a:rPr lang="cs-CZ" dirty="0" smtClean="0"/>
              <a:t>                       od 6</a:t>
            </a:r>
            <a:r>
              <a:rPr lang="cs-CZ" dirty="0" smtClean="0"/>
              <a:t>. srpna 2010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1873476"/>
            <a:ext cx="5358735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696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Polská republika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9378" y="1650564"/>
            <a:ext cx="7317341" cy="485917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993178" y="1646254"/>
            <a:ext cx="1778622" cy="646331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  <a:alpha val="37000"/>
                  <a:lumMod val="87000"/>
                </a:srgbClr>
              </a:gs>
              <a:gs pos="88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Člen EU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54452" y="5863403"/>
            <a:ext cx="2448272" cy="646331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  <a:alpha val="37000"/>
                  <a:lumMod val="87000"/>
                </a:srgbClr>
              </a:gs>
              <a:gs pos="88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Člen OECD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5863404"/>
            <a:ext cx="2063490" cy="646331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  <a:alpha val="37000"/>
                  <a:lumMod val="87000"/>
                </a:srgbClr>
              </a:gs>
              <a:gs pos="88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Člen WTO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40669" y="1646253"/>
            <a:ext cx="2448272" cy="646331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  <a:alpha val="37000"/>
                  <a:lumMod val="87000"/>
                </a:srgbClr>
              </a:gs>
              <a:gs pos="88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Člen NATO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9699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592"/>
          </a:xfrm>
        </p:spPr>
        <p:txBody>
          <a:bodyPr>
            <a:noAutofit/>
          </a:bodyPr>
          <a:lstStyle/>
          <a:p>
            <a:r>
              <a:rPr lang="cs-CZ" sz="1400" dirty="0" err="1"/>
              <a:t>Soubor:EU</a:t>
            </a:r>
            <a:r>
              <a:rPr lang="cs-CZ" sz="1400" dirty="0"/>
              <a:t> </a:t>
            </a:r>
            <a:r>
              <a:rPr lang="cs-CZ" sz="1400" dirty="0" err="1"/>
              <a:t>location</a:t>
            </a:r>
            <a:r>
              <a:rPr lang="cs-CZ" sz="1400" dirty="0"/>
              <a:t> POL.png, autor: David </a:t>
            </a:r>
            <a:r>
              <a:rPr lang="cs-CZ" sz="1400" dirty="0" err="1"/>
              <a:t>Liuzzo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Soubor:EU_location_POL.png</a:t>
            </a:r>
            <a:r>
              <a:rPr lang="cs-CZ" sz="1400" dirty="0"/>
              <a:t>, autor: David </a:t>
            </a:r>
            <a:r>
              <a:rPr lang="cs-CZ" sz="1400" dirty="0" err="1"/>
              <a:t>Liuzzo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Soubor:Mapa</a:t>
            </a:r>
            <a:r>
              <a:rPr lang="cs-CZ" sz="1400" dirty="0"/>
              <a:t> Polska.PNG.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Soubor:Mapa_Polska.PNG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Soubor:Warsaw3ge.jpg, autor: </a:t>
            </a:r>
            <a:r>
              <a:rPr lang="cs-CZ" sz="1400" dirty="0" err="1"/>
              <a:t>DocentX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&lt;http://cs.wikipedia.org/wiki/Soubor:Warsaw3ge.jpg, autor: </a:t>
            </a:r>
            <a:r>
              <a:rPr lang="cs-CZ" sz="1400" dirty="0" err="1"/>
              <a:t>DocentX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Soubor:Flag</a:t>
            </a:r>
            <a:r>
              <a:rPr lang="cs-CZ" sz="1400" dirty="0"/>
              <a:t> </a:t>
            </a:r>
            <a:r>
              <a:rPr lang="cs-CZ" sz="1400" dirty="0" err="1"/>
              <a:t>of</a:t>
            </a:r>
            <a:r>
              <a:rPr lang="cs-CZ" sz="1400" dirty="0"/>
              <a:t> </a:t>
            </a:r>
            <a:r>
              <a:rPr lang="cs-CZ" sz="1400" dirty="0" err="1"/>
              <a:t>Poland.svg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Soubor:Flag_of_Poland.svg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Soubor:Herb</a:t>
            </a:r>
            <a:r>
              <a:rPr lang="cs-CZ" sz="1400" dirty="0"/>
              <a:t> </a:t>
            </a:r>
            <a:r>
              <a:rPr lang="cs-CZ" sz="1400" dirty="0" err="1"/>
              <a:t>Polski.svg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Soubor:Herb_Polski.svg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Soubor:Pie%C5%9B%C5%84 Legion%C3%B3w 1.jpg.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&lt;http://cs.wikipedia.org/wiki/Soubor:Pie%C5%9B%C5%84_Legion%C3%B3w_1.jpg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Commons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&lt;http://upload.wikimedia.org/</a:t>
            </a:r>
            <a:r>
              <a:rPr lang="cs-CZ" sz="1400" dirty="0" err="1"/>
              <a:t>wikipedia</a:t>
            </a:r>
            <a:r>
              <a:rPr lang="cs-CZ" sz="1400" dirty="0"/>
              <a:t>/</a:t>
            </a:r>
            <a:r>
              <a:rPr lang="cs-CZ" sz="1400" dirty="0" err="1"/>
              <a:t>commons</a:t>
            </a:r>
            <a:r>
              <a:rPr lang="cs-CZ" sz="1400" dirty="0"/>
              <a:t>/7/76/Bronis%C5%82aw_Komorowski_official_photo.jpg, autor: </a:t>
            </a:r>
            <a:r>
              <a:rPr lang="cs-CZ" sz="1400" dirty="0" err="1"/>
              <a:t>Kancelaria</a:t>
            </a:r>
            <a:r>
              <a:rPr lang="cs-CZ" sz="1400" dirty="0"/>
              <a:t> </a:t>
            </a:r>
            <a:r>
              <a:rPr lang="cs-CZ" sz="1400" dirty="0" err="1"/>
              <a:t>Prezydenta</a:t>
            </a:r>
            <a:r>
              <a:rPr lang="cs-CZ" sz="1400" dirty="0"/>
              <a:t> RP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oubor:Stocznia.jpg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2011-05-04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Soubor:Stocznia.jpg</a:t>
            </a:r>
            <a:r>
              <a:rPr lang="cs-CZ" sz="1400" dirty="0"/>
              <a:t>&gt;.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6643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200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ČESKÁ  REPUBLIKA  LEŽÍ  VE  STŘEDNÍ EVROPĚ</vt:lpstr>
      <vt:lpstr>ROZLOHA POLSKA: 313 575 km2</vt:lpstr>
      <vt:lpstr>Polská republika</vt:lpstr>
      <vt:lpstr>Hlavní město Varšava Počet obyvatel – 1 720 076</vt:lpstr>
      <vt:lpstr>Státní symboly</vt:lpstr>
      <vt:lpstr>Státní symboly</vt:lpstr>
      <vt:lpstr>Státní symboly</vt:lpstr>
      <vt:lpstr>Prezident Polské republiky</vt:lpstr>
      <vt:lpstr>Polská republika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Dum</cp:lastModifiedBy>
  <cp:revision>46</cp:revision>
  <dcterms:created xsi:type="dcterms:W3CDTF">2011-08-11T19:36:13Z</dcterms:created>
  <dcterms:modified xsi:type="dcterms:W3CDTF">2012-03-27T16:30:20Z</dcterms:modified>
</cp:coreProperties>
</file>