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56" r:id="rId4"/>
    <p:sldId id="257" r:id="rId5"/>
    <p:sldId id="258" r:id="rId6"/>
    <p:sldId id="259" r:id="rId7"/>
    <p:sldId id="274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4" d="100"/>
          <a:sy n="104" d="100"/>
        </p:scale>
        <p:origin x="-9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860167A-61E3-4E55-B384-D9DB19D7FD5D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04AA095-91E1-44E8-9098-E505E5A668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860167A-61E3-4E55-B384-D9DB19D7FD5D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AA095-91E1-44E8-9098-E505E5A668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860167A-61E3-4E55-B384-D9DB19D7FD5D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704AA095-91E1-44E8-9098-E505E5A6681B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860167A-61E3-4E55-B384-D9DB19D7FD5D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04AA095-91E1-44E8-9098-E505E5A668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860167A-61E3-4E55-B384-D9DB19D7FD5D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704AA095-91E1-44E8-9098-E505E5A668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0167A-61E3-4E55-B384-D9DB19D7FD5D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AA095-91E1-44E8-9098-E505E5A668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860167A-61E3-4E55-B384-D9DB19D7FD5D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04AA095-91E1-44E8-9098-E505E5A668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860167A-61E3-4E55-B384-D9DB19D7FD5D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704AA095-91E1-44E8-9098-E505E5A668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860167A-61E3-4E55-B384-D9DB19D7FD5D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704AA095-91E1-44E8-9098-E505E5A668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0167A-61E3-4E55-B384-D9DB19D7FD5D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AA095-91E1-44E8-9098-E505E5A668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0167A-61E3-4E55-B384-D9DB19D7FD5D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AA095-91E1-44E8-9098-E505E5A668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860167A-61E3-4E55-B384-D9DB19D7FD5D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04AA095-91E1-44E8-9098-E505E5A668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680520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4.3.2014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VY_32_INOVACE_12C_F8_15_Magnetické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pole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Elektřina a magnetismus</a:t>
            </a:r>
            <a:endParaRPr lang="cs-CZ" sz="2400" dirty="0">
              <a:solidFill>
                <a:schemeClr val="tx1"/>
              </a:solidFill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magnetické pole Země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21519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text 2"/>
          <p:cNvSpPr>
            <a:spLocks noGrp="1"/>
          </p:cNvSpPr>
          <p:nvPr>
            <p:ph type="subTitle" idx="1"/>
          </p:nvPr>
        </p:nvSpPr>
        <p:spPr>
          <a:xfrm>
            <a:off x="698500" y="3767138"/>
            <a:ext cx="7735888" cy="1500187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dirty="0" smtClean="0"/>
              <a:t>	Materiál slouží k představení tématu magnetické pole Země. Žáci se seznámí s umístěním magnetických pólů. Součástí materiálu je i kvíz, pomocí kterého si žáci zopakují některé informace z předchozích probíraných témat.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0563" y="1204913"/>
            <a:ext cx="7754937" cy="191135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5915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Magnetické pole Země</a:t>
            </a:r>
            <a:endParaRPr lang="cs-CZ" dirty="0"/>
          </a:p>
        </p:txBody>
      </p:sp>
      <p:pic>
        <p:nvPicPr>
          <p:cNvPr id="1026" name="Picture 2" descr="C:\Users\sborovna\AppData\Local\Microsoft\Windows\Temporary Internet Files\Content.IE5\WPS91TLL\MP9004308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604" y="2900753"/>
            <a:ext cx="4343476" cy="318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7452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používali k orientaci </a:t>
            </a:r>
            <a:br>
              <a:rPr lang="cs-CZ" dirty="0" smtClean="0"/>
            </a:br>
            <a:r>
              <a:rPr lang="cs-CZ" dirty="0" smtClean="0"/>
              <a:t>v krajině?</a:t>
            </a:r>
            <a:endParaRPr lang="cs-CZ" dirty="0"/>
          </a:p>
        </p:txBody>
      </p:sp>
      <p:pic>
        <p:nvPicPr>
          <p:cNvPr id="2050" name="Picture 2" descr="C:\Users\sborovna\AppData\Local\Microsoft\Windows\Temporary Internet Files\Content.IE5\I1Z9ZEYJ\MC900055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88840"/>
            <a:ext cx="1619061" cy="1845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borovna\AppData\Local\Microsoft\Windows\Temporary Internet Files\Content.IE5\YACPB8A4\MC9004359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682728"/>
            <a:ext cx="1841500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204864"/>
            <a:ext cx="1195121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borovna\AppData\Local\Microsoft\Windows\Temporary Internet Files\Content.IE5\9HGK64MF\MC9003381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09120"/>
            <a:ext cx="1399946" cy="186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borovna\AppData\Local\Microsoft\Windows\Temporary Internet Files\Content.IE5\18HUZMMH\MC9003186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9381" y="2128663"/>
            <a:ext cx="1846174" cy="174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1684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Magnetické pole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Země je magnetem</a:t>
            </a:r>
          </a:p>
          <a:p>
            <a:endParaRPr lang="cs-CZ" dirty="0" smtClean="0"/>
          </a:p>
          <a:p>
            <a:r>
              <a:rPr lang="cs-CZ" dirty="0" smtClean="0"/>
              <a:t>I Z má své magnetické póly </a:t>
            </a:r>
            <a:r>
              <a:rPr lang="cs-CZ" dirty="0" smtClean="0">
                <a:sym typeface="Wingdings" panose="05000000000000000000" pitchFamily="2" charset="2"/>
              </a:rPr>
              <a:t> jsou v blízkosti zeměpisných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004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borovna\AppData\Local\Microsoft\Windows\Temporary Internet Files\Content.IE5\DXXRN8OH\MP900430937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67" t="11313" r="20967" b="14343"/>
          <a:stretch/>
        </p:blipFill>
        <p:spPr bwMode="auto">
          <a:xfrm>
            <a:off x="2543586" y="1777062"/>
            <a:ext cx="3972630" cy="393785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>
            <a:stCxn id="3074" idx="0"/>
          </p:cNvCxnSpPr>
          <p:nvPr/>
        </p:nvCxnSpPr>
        <p:spPr>
          <a:xfrm flipV="1">
            <a:off x="4529901" y="1196752"/>
            <a:ext cx="1986315" cy="5803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>
            <a:stCxn id="3074" idx="0"/>
          </p:cNvCxnSpPr>
          <p:nvPr/>
        </p:nvCxnSpPr>
        <p:spPr>
          <a:xfrm flipH="1" flipV="1">
            <a:off x="2699792" y="1196752"/>
            <a:ext cx="1830109" cy="5803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372200" y="692696"/>
            <a:ext cx="2642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severní zeměpisný pól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692696"/>
            <a:ext cx="2379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jižní magnetický pól</a:t>
            </a:r>
            <a:endParaRPr lang="cs-CZ" dirty="0"/>
          </a:p>
        </p:txBody>
      </p:sp>
      <p:cxnSp>
        <p:nvCxnSpPr>
          <p:cNvPr id="11" name="Přímá spojnice se šipkou 10"/>
          <p:cNvCxnSpPr>
            <a:stCxn id="3074" idx="4"/>
          </p:cNvCxnSpPr>
          <p:nvPr/>
        </p:nvCxnSpPr>
        <p:spPr>
          <a:xfrm>
            <a:off x="4529901" y="5714916"/>
            <a:ext cx="1842299" cy="378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3074" idx="4"/>
          </p:cNvCxnSpPr>
          <p:nvPr/>
        </p:nvCxnSpPr>
        <p:spPr>
          <a:xfrm flipH="1">
            <a:off x="2699792" y="5714916"/>
            <a:ext cx="1830109" cy="378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348180" y="6237312"/>
            <a:ext cx="2218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jižní zeměpisný pól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6237312"/>
            <a:ext cx="27767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severní magnetický pól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2909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Magnetické pole Země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Země je magnetem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má své magnetické póly </a:t>
            </a:r>
            <a:r>
              <a:rPr lang="cs-CZ" sz="2400" dirty="0" smtClean="0">
                <a:sym typeface="Wingdings" panose="05000000000000000000" pitchFamily="2" charset="2"/>
              </a:rPr>
              <a:t> jsou v blízkosti zeměpisných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ym typeface="Wingdings" panose="05000000000000000000" pitchFamily="2" charset="2"/>
              </a:rPr>
              <a:t>jižní magnetický je v blízkosti severního zeměpisného a naopak.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85476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kvíz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7071320" cy="2371528"/>
          </a:xfrm>
        </p:spPr>
        <p:txBody>
          <a:bodyPr>
            <a:normAutofit/>
          </a:bodyPr>
          <a:lstStyle/>
          <a:p>
            <a:pPr marL="397764" indent="-342900">
              <a:buFont typeface="Arial" panose="020B0604020202020204" pitchFamily="34" charset="0"/>
              <a:buChar char="•"/>
            </a:pPr>
            <a:r>
              <a:rPr lang="cs-CZ" dirty="0" smtClean="0"/>
              <a:t>ke každé správné odpovědi náleží jedno písmeno</a:t>
            </a:r>
          </a:p>
          <a:p>
            <a:pPr marL="397764" indent="-342900">
              <a:buFont typeface="Arial" panose="020B0604020202020204" pitchFamily="34" charset="0"/>
              <a:buChar char="•"/>
            </a:pPr>
            <a:r>
              <a:rPr lang="cs-CZ" dirty="0" smtClean="0"/>
              <a:t>písmeno si zapište </a:t>
            </a:r>
            <a:r>
              <a:rPr lang="cs-CZ" dirty="0" smtClean="0">
                <a:sym typeface="Wingdings" panose="05000000000000000000" pitchFamily="2" charset="2"/>
              </a:rPr>
              <a:t> vytvoří tajenku</a:t>
            </a:r>
          </a:p>
          <a:p>
            <a:pPr marL="397764" indent="-342900">
              <a:buFont typeface="Arial" panose="020B0604020202020204" pitchFamily="34" charset="0"/>
              <a:buChar char="•"/>
            </a:pPr>
            <a:r>
              <a:rPr lang="cs-CZ" dirty="0" smtClean="0">
                <a:sym typeface="Wingdings" panose="05000000000000000000" pitchFamily="2" charset="2"/>
              </a:rPr>
              <a:t>výslednou tajenku (smysluplné slovo) napište na papírek a vhoďte do osudí</a:t>
            </a:r>
          </a:p>
          <a:p>
            <a:pPr marL="397764" indent="-342900">
              <a:buFont typeface="Arial" panose="020B0604020202020204" pitchFamily="34" charset="0"/>
              <a:buChar char="•"/>
            </a:pPr>
            <a:r>
              <a:rPr lang="cs-CZ" dirty="0" smtClean="0">
                <a:sym typeface="Wingdings" panose="05000000000000000000" pitchFamily="2" charset="2"/>
              </a:rPr>
              <a:t>pozn.: písmena nejdou popořadě</a:t>
            </a:r>
            <a:endParaRPr lang="cs-CZ" dirty="0" smtClean="0"/>
          </a:p>
        </p:txBody>
      </p:sp>
      <p:pic>
        <p:nvPicPr>
          <p:cNvPr id="4098" name="Picture 2" descr="C:\Users\sborovna\AppData\Local\Microsoft\Windows\Temporary Internet Files\Content.IE5\P1LT41AP\MP900400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81128"/>
            <a:ext cx="1872208" cy="1720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6521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1. U severního zeměpisného pólu je …. magnetický pól. </a:t>
            </a:r>
            <a:r>
              <a:rPr lang="cs-CZ" sz="3200" i="1" dirty="0" smtClean="0"/>
              <a:t>Doplň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severní (Č)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jižní (S)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žádný (L)</a:t>
            </a:r>
            <a:endParaRPr lang="cs-CZ" dirty="0"/>
          </a:p>
        </p:txBody>
      </p:sp>
      <p:pic>
        <p:nvPicPr>
          <p:cNvPr id="5123" name="Picture 3" descr="C:\Users\sborovna\AppData\Local\Microsoft\Windows\Temporary Internet Files\Content.IE5\9HGK64MF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1297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870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Jaký předmět magnet přitáhne?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hřebík (M)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hliníková lžička (O)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kravata (B)</a:t>
            </a:r>
            <a:endParaRPr lang="cs-CZ" dirty="0"/>
          </a:p>
        </p:txBody>
      </p:sp>
      <p:pic>
        <p:nvPicPr>
          <p:cNvPr id="6146" name="Picture 2" descr="C:\Users\sborovna\AppData\Local\Microsoft\Windows\Temporary Internet Files\Content.IE5\WPS91TLL\MC900439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996952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523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3. Jak se nazývá pásmo magnetu, kde je síla nejmenší?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nulové (K)</a:t>
            </a:r>
          </a:p>
          <a:p>
            <a:r>
              <a:rPr lang="cs-CZ" dirty="0" err="1" smtClean="0"/>
              <a:t>zerro</a:t>
            </a:r>
            <a:r>
              <a:rPr lang="cs-CZ" dirty="0" smtClean="0"/>
              <a:t> (U)</a:t>
            </a:r>
          </a:p>
          <a:p>
            <a:r>
              <a:rPr lang="cs-CZ" dirty="0" smtClean="0"/>
              <a:t>netečné (O)</a:t>
            </a:r>
            <a:endParaRPr lang="cs-CZ" dirty="0"/>
          </a:p>
        </p:txBody>
      </p:sp>
      <p:pic>
        <p:nvPicPr>
          <p:cNvPr id="7170" name="Picture 2" descr="C:\Users\sborovna\AppData\Local\Microsoft\Windows\Temporary Internet Files\Content.IE5\P1LT41AP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4096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48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4. Jak se jmenuje přístroj k měření síly?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siloměr (K)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silograf</a:t>
            </a:r>
            <a:r>
              <a:rPr lang="cs-CZ" dirty="0" smtClean="0"/>
              <a:t> (A)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silogram</a:t>
            </a:r>
            <a:r>
              <a:rPr lang="cs-CZ" dirty="0" smtClean="0"/>
              <a:t> (N)</a:t>
            </a:r>
            <a:endParaRPr lang="cs-CZ" dirty="0"/>
          </a:p>
        </p:txBody>
      </p:sp>
      <p:pic>
        <p:nvPicPr>
          <p:cNvPr id="8194" name="Picture 2" descr="C:\Users\sborovna\AppData\Local\Microsoft\Windows\Temporary Internet Files\Content.IE5\9HGK64MF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56992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48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5. Jak se jmenují čáry, pomocí kterých zobrazujeme magnetické pole?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infekční (U)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inertní (V)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indukční (A)</a:t>
            </a:r>
            <a:endParaRPr lang="cs-CZ" dirty="0"/>
          </a:p>
        </p:txBody>
      </p:sp>
      <p:pic>
        <p:nvPicPr>
          <p:cNvPr id="9218" name="Picture 2" descr="C:\Users\sborovna\AppData\Local\Microsoft\Windows\Temporary Internet Files\Content.IE5\WOM4WN8Q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849561"/>
            <a:ext cx="1828800" cy="115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48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6. Kolik pólů má magnet?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jeden (M)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tři (A)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dva (P)</a:t>
            </a:r>
            <a:endParaRPr lang="cs-CZ" dirty="0"/>
          </a:p>
        </p:txBody>
      </p:sp>
      <p:pic>
        <p:nvPicPr>
          <p:cNvPr id="10242" name="Picture 2" descr="C:\Users\sborovna\AppData\Local\Microsoft\Windows\Temporary Internet Files\Content.IE5\DXXRN8OH\MC900434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204864"/>
            <a:ext cx="1809750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48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4525688"/>
          </a:xfrm>
        </p:spPr>
        <p:txBody>
          <a:bodyPr>
            <a:normAutofit/>
          </a:bodyPr>
          <a:lstStyle/>
          <a:p>
            <a:r>
              <a:rPr lang="cs-CZ" sz="9600" dirty="0" smtClean="0"/>
              <a:t>Řešení</a:t>
            </a:r>
            <a:endParaRPr lang="cs-CZ" sz="9600" dirty="0"/>
          </a:p>
        </p:txBody>
      </p:sp>
      <p:pic>
        <p:nvPicPr>
          <p:cNvPr id="11266" name="Picture 2" descr="C:\Users\sborovna\AppData\Local\Microsoft\Windows\Temporary Internet Files\Content.IE5\WPS91TLL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933056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7154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1. U severního zeměpisného pólu je …. magnetický pól. </a:t>
            </a:r>
            <a:r>
              <a:rPr lang="cs-CZ" sz="3200" i="1" dirty="0" smtClean="0"/>
              <a:t>Doplň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severní (Č)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jižní (S)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žádný (L)</a:t>
            </a:r>
            <a:endParaRPr lang="cs-CZ" dirty="0"/>
          </a:p>
        </p:txBody>
      </p:sp>
      <p:pic>
        <p:nvPicPr>
          <p:cNvPr id="5123" name="Picture 3" descr="C:\Users\sborovna\AppData\Local\Microsoft\Windows\Temporary Internet Files\Content.IE5\9HGK64MF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1297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179512" y="3798079"/>
            <a:ext cx="2880320" cy="792088"/>
          </a:xfrm>
          <a:prstGeom prst="ellipse">
            <a:avLst/>
          </a:prstGeom>
          <a:noFill/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467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Jaký předmět magnet přitáhne?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hřebík (M)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hliníková lžička (O)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kravata (B)</a:t>
            </a:r>
            <a:endParaRPr lang="cs-CZ" dirty="0"/>
          </a:p>
        </p:txBody>
      </p:sp>
      <p:pic>
        <p:nvPicPr>
          <p:cNvPr id="6146" name="Picture 2" descr="C:\Users\sborovna\AppData\Local\Microsoft\Windows\Temporary Internet Files\Content.IE5\WPS91TLL\MC900439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996952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395536" y="3005991"/>
            <a:ext cx="2880320" cy="792088"/>
          </a:xfrm>
          <a:prstGeom prst="ellipse">
            <a:avLst/>
          </a:prstGeom>
          <a:noFill/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43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3. Jak se nazývá pásmo magnetu, kde je síla nejmenší?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nulové (K)</a:t>
            </a:r>
          </a:p>
          <a:p>
            <a:r>
              <a:rPr lang="cs-CZ" dirty="0" err="1" smtClean="0"/>
              <a:t>zerro</a:t>
            </a:r>
            <a:r>
              <a:rPr lang="cs-CZ" dirty="0" smtClean="0"/>
              <a:t> (U)</a:t>
            </a:r>
          </a:p>
          <a:p>
            <a:r>
              <a:rPr lang="cs-CZ" dirty="0" smtClean="0"/>
              <a:t>netečné (O)</a:t>
            </a:r>
            <a:endParaRPr lang="cs-CZ" dirty="0"/>
          </a:p>
        </p:txBody>
      </p:sp>
      <p:pic>
        <p:nvPicPr>
          <p:cNvPr id="7170" name="Picture 2" descr="C:\Users\sborovna\AppData\Local\Microsoft\Windows\Temporary Internet Files\Content.IE5\P1LT41AP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4096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467544" y="4005064"/>
            <a:ext cx="2880320" cy="792088"/>
          </a:xfrm>
          <a:prstGeom prst="ellipse">
            <a:avLst/>
          </a:prstGeom>
          <a:noFill/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030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4. Jak se jmenuje přístroj k měření síly?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siloměr (K)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silograf</a:t>
            </a:r>
            <a:r>
              <a:rPr lang="cs-CZ" dirty="0" smtClean="0"/>
              <a:t> (A)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silogram</a:t>
            </a:r>
            <a:r>
              <a:rPr lang="cs-CZ" dirty="0" smtClean="0"/>
              <a:t> (N)</a:t>
            </a:r>
            <a:endParaRPr lang="cs-CZ" dirty="0"/>
          </a:p>
        </p:txBody>
      </p:sp>
      <p:pic>
        <p:nvPicPr>
          <p:cNvPr id="8194" name="Picture 2" descr="C:\Users\sborovna\AppData\Local\Microsoft\Windows\Temporary Internet Files\Content.IE5\9HGK64MF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56992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395536" y="3005991"/>
            <a:ext cx="2880320" cy="792088"/>
          </a:xfrm>
          <a:prstGeom prst="ellipse">
            <a:avLst/>
          </a:prstGeom>
          <a:noFill/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823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5. Jak se jmenují čáry, pomocí kterých zobrazujeme magnetické pole?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infekční (U)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inertní (V)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indukční (A)</a:t>
            </a:r>
            <a:endParaRPr lang="cs-CZ" dirty="0"/>
          </a:p>
        </p:txBody>
      </p:sp>
      <p:pic>
        <p:nvPicPr>
          <p:cNvPr id="9218" name="Picture 2" descr="C:\Users\sborovna\AppData\Local\Microsoft\Windows\Temporary Internet Files\Content.IE5\WOM4WN8Q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849561"/>
            <a:ext cx="1828800" cy="115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323528" y="3789040"/>
            <a:ext cx="2880320" cy="792088"/>
          </a:xfrm>
          <a:prstGeom prst="ellipse">
            <a:avLst/>
          </a:prstGeom>
          <a:noFill/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858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6. Kolik pólů má magnet?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jeden (M)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tři (A)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dva (P)</a:t>
            </a:r>
            <a:endParaRPr lang="cs-CZ" dirty="0"/>
          </a:p>
        </p:txBody>
      </p:sp>
      <p:pic>
        <p:nvPicPr>
          <p:cNvPr id="10242" name="Picture 2" descr="C:\Users\sborovna\AppData\Local\Microsoft\Windows\Temporary Internet Files\Content.IE5\DXXRN8OH\MC900434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204864"/>
            <a:ext cx="1809750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251520" y="4581128"/>
            <a:ext cx="2880320" cy="792088"/>
          </a:xfrm>
          <a:prstGeom prst="ellipse">
            <a:avLst/>
          </a:prstGeom>
          <a:noFill/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652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JÁCHIM, František; TESAŘ, Jiří. </a:t>
            </a:r>
            <a:r>
              <a:rPr lang="cs-CZ" sz="1600" i="1" dirty="0" smtClean="0"/>
              <a:t>Fyzika pro 8.roční základní školy</a:t>
            </a:r>
            <a:r>
              <a:rPr lang="cs-CZ" sz="1600" dirty="0" smtClean="0"/>
              <a:t>. Praha: SPN, 2000, ISBN 82-7235-125-7</a:t>
            </a:r>
          </a:p>
          <a:p>
            <a:r>
              <a:rPr lang="cs-CZ" sz="1600" dirty="0" smtClean="0"/>
              <a:t>galerie Klipartů</a:t>
            </a:r>
            <a:r>
              <a:rPr lang="cs-CZ" sz="1600" dirty="0" smtClean="0">
                <a:latin typeface="Arial" charset="0"/>
              </a:rPr>
              <a:t> – www.office.microsoft.com</a:t>
            </a:r>
          </a:p>
          <a:p>
            <a:endParaRPr lang="cs-CZ" sz="1600" dirty="0" smtClean="0"/>
          </a:p>
        </p:txBody>
      </p:sp>
      <p:sp>
        <p:nvSpPr>
          <p:cNvPr id="2457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</a:p>
        </p:txBody>
      </p:sp>
    </p:spTree>
    <p:extLst>
      <p:ext uri="{BB962C8B-B14F-4D97-AF65-F5344CB8AC3E}">
        <p14:creationId xmlns:p14="http://schemas.microsoft.com/office/powerpoint/2010/main" val="3094097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39</TotalTime>
  <Words>425</Words>
  <Application>Microsoft Office PowerPoint</Application>
  <PresentationFormat>Předvádění na obrazovce (4:3)</PresentationFormat>
  <Paragraphs>108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Talent</vt:lpstr>
      <vt:lpstr>Prezentace aplikace PowerPoint</vt:lpstr>
      <vt:lpstr>Anotace</vt:lpstr>
      <vt:lpstr>Magnetické pole Země</vt:lpstr>
      <vt:lpstr>Co používali k orientaci  v krajině?</vt:lpstr>
      <vt:lpstr>Magnetické pole Země</vt:lpstr>
      <vt:lpstr>Prezentace aplikace PowerPoint</vt:lpstr>
      <vt:lpstr>Magnetické pole Země</vt:lpstr>
      <vt:lpstr>Opakovací kvíz</vt:lpstr>
      <vt:lpstr>1. U severního zeměpisného pólu je …. magnetický pól. Doplň</vt:lpstr>
      <vt:lpstr>2. Jaký předmět magnet přitáhne?</vt:lpstr>
      <vt:lpstr>3. Jak se nazývá pásmo magnetu, kde je síla nejmenší?</vt:lpstr>
      <vt:lpstr>4. Jak se jmenuje přístroj k měření síly?</vt:lpstr>
      <vt:lpstr>5. Jak se jmenují čáry, pomocí kterých zobrazujeme magnetické pole?</vt:lpstr>
      <vt:lpstr>6. Kolik pólů má magnet?</vt:lpstr>
      <vt:lpstr>Řešení</vt:lpstr>
      <vt:lpstr>1. U severního zeměpisného pólu je …. magnetický pól. Doplň</vt:lpstr>
      <vt:lpstr>2. Jaký předmět magnet přitáhne?</vt:lpstr>
      <vt:lpstr>3. Jak se nazývá pásmo magnetu, kde je síla nejmenší?</vt:lpstr>
      <vt:lpstr>4. Jak se jmenuje přístroj k měření síly?</vt:lpstr>
      <vt:lpstr>5. Jak se jmenují čáry, pomocí kterých zobrazujeme magnetické pole?</vt:lpstr>
      <vt:lpstr>6. Kolik pólů má magnet?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Magnetické pole Země</dc:title>
  <dc:creator>Sborovna Učet</dc:creator>
  <cp:lastModifiedBy>Bambasová Kateřina</cp:lastModifiedBy>
  <cp:revision>6</cp:revision>
  <dcterms:created xsi:type="dcterms:W3CDTF">2014-03-04T09:10:52Z</dcterms:created>
  <dcterms:modified xsi:type="dcterms:W3CDTF">2014-03-25T11:08:05Z</dcterms:modified>
</cp:coreProperties>
</file>