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0" r:id="rId6"/>
    <p:sldId id="265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3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96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645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60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990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9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82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993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164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93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287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756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6272431"/>
              </p:ext>
            </p:extLst>
          </p:nvPr>
        </p:nvGraphicFramePr>
        <p:xfrm>
          <a:off x="457200" y="1600200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Bouře na jezeře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1_25_ČJ_Bouře na jezeře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8.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práci s textem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3851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Bouře na jezeře</a:t>
            </a:r>
            <a:endParaRPr lang="cs-CZ" dirty="0"/>
          </a:p>
        </p:txBody>
      </p:sp>
      <p:pic>
        <p:nvPicPr>
          <p:cNvPr id="1027" name="Picture 3" descr="C:\Users\Dana\AppData\Local\Microsoft\Windows\Temporary Internet Files\Content.IE5\NHMO8SPK\MC9001571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11" y="3327470"/>
            <a:ext cx="367240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691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Pozorně si přečti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Večer vyzval Ježíš učedníky: „Přeplavme se na druhou stranu jezera.“ Vyrazili tedy a zanedlouho se strhla silná větrná bouře. Vlny dorážely na člun a ten se začal plnit vodou. Ježíš však klidně spal na zádi. Učedníci ho probudili s otázkou: „Mistře, tobě je jedno, že se potápíme?“ Ježíš vstal, okřikl vítr a poručil vlnám, aby se uklidnily. Hned se vítr utišil a nastal klid. Ježíš se obrátil na učedníky: „Proč jste se tolik báli? Copak mi nedůvěřujete?“ Byli tím ohromeni a ptali se jeden druhého: „Kdo to jen může být, že ho poslouchá vítr i voda?“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627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2. </a:t>
            </a:r>
            <a:r>
              <a:rPr lang="cs-CZ" dirty="0" smtClean="0"/>
              <a:t>Odpověz na tyto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1. Kdo řekl, aby se všichni přeplavili na druhou stranu jezera?</a:t>
            </a:r>
          </a:p>
          <a:p>
            <a:r>
              <a:rPr lang="cs-CZ" dirty="0" smtClean="0"/>
              <a:t>2. Co se stalo krátce po tom, co vypluli?</a:t>
            </a:r>
          </a:p>
          <a:p>
            <a:r>
              <a:rPr lang="cs-CZ" dirty="0" smtClean="0"/>
              <a:t>3. Co dělal Ježíš během bouře?</a:t>
            </a:r>
          </a:p>
          <a:p>
            <a:r>
              <a:rPr lang="cs-CZ" dirty="0" smtClean="0"/>
              <a:t>4. S jakou otázkou ho vzbudili učedníci?</a:t>
            </a:r>
          </a:p>
          <a:p>
            <a:r>
              <a:rPr lang="cs-CZ" dirty="0" smtClean="0"/>
              <a:t>5. Co udělal Ježíš, že utišil bouři?</a:t>
            </a:r>
          </a:p>
          <a:p>
            <a:r>
              <a:rPr lang="cs-CZ" dirty="0" smtClean="0"/>
              <a:t>6. Co se zeptal Ježíš učedníků?</a:t>
            </a:r>
          </a:p>
          <a:p>
            <a:r>
              <a:rPr lang="cs-CZ" dirty="0" smtClean="0"/>
              <a:t>7. Co měli učedníci dělat, aby se nebáli?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828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</a:t>
            </a:r>
            <a:r>
              <a:rPr lang="cs-CZ" dirty="0" smtClean="0"/>
              <a:t>Vyprávěj příběh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Můžeš použít tato slova a slovní spojení:</a:t>
            </a:r>
          </a:p>
          <a:p>
            <a:pPr marL="0" indent="0">
              <a:buNone/>
            </a:pPr>
            <a:r>
              <a:rPr lang="cs-CZ" dirty="0" smtClean="0"/>
              <a:t> - večer, přeplavit se, strhla se, vlny, dorážely, záď lodi, potápíme se, poručit, klid, otázka, strach, nedůvěra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29636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Doplň poslední slovo ve větě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 večeru vyzval Ježíš své …………………</a:t>
            </a:r>
          </a:p>
          <a:p>
            <a:r>
              <a:rPr lang="cs-CZ" dirty="0" smtClean="0"/>
              <a:t>Přeplavme se na druhou stranu ………………</a:t>
            </a:r>
          </a:p>
          <a:p>
            <a:r>
              <a:rPr lang="cs-CZ" dirty="0" smtClean="0"/>
              <a:t>Zanedlouho se strhla silná větrná ………………..</a:t>
            </a:r>
          </a:p>
          <a:p>
            <a:r>
              <a:rPr lang="cs-CZ" dirty="0" smtClean="0"/>
              <a:t>Člun se začal plnit ……………..</a:t>
            </a:r>
          </a:p>
          <a:p>
            <a:r>
              <a:rPr lang="cs-CZ" dirty="0" smtClean="0"/>
              <a:t>Ježíš však klidně ……………..</a:t>
            </a:r>
          </a:p>
          <a:p>
            <a:r>
              <a:rPr lang="cs-CZ" dirty="0" smtClean="0"/>
              <a:t>Mistře, tobě je jedno, že se ………………..?</a:t>
            </a:r>
          </a:p>
          <a:p>
            <a:r>
              <a:rPr lang="cs-CZ" dirty="0" smtClean="0"/>
              <a:t>Ježíš poručil vlnám, aby se ………………</a:t>
            </a:r>
          </a:p>
          <a:p>
            <a:r>
              <a:rPr lang="cs-CZ" dirty="0" smtClean="0"/>
              <a:t>Proč jste se tolik …………….?</a:t>
            </a:r>
          </a:p>
          <a:p>
            <a:r>
              <a:rPr lang="cs-CZ" dirty="0" smtClean="0"/>
              <a:t>Kdo to je, že ho poslouchá vítr i ………………?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7886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Dana\AppData\Local\Microsoft\Windows\Temporary Internet Files\Content.IE5\Q9VPJA14\MC9003105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00808"/>
            <a:ext cx="2703627" cy="2703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6244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 převyprávěn z Bible</a:t>
            </a:r>
          </a:p>
          <a:p>
            <a:r>
              <a:rPr lang="cs-CZ" dirty="0" smtClean="0"/>
              <a:t>Obrázky z webu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7688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418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Bouře na jezeře</vt:lpstr>
      <vt:lpstr>Pozorně si přečti text</vt:lpstr>
      <vt:lpstr>2. Odpověz na tyto otázky</vt:lpstr>
      <vt:lpstr>3. Vyprávěj příběh.</vt:lpstr>
      <vt:lpstr>4. Doplň poslední slovo ve větě</vt:lpstr>
      <vt:lpstr>Prezentace aplikace PowerPoint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 (shrnutí)</dc:title>
  <dc:creator>Dana</dc:creator>
  <cp:lastModifiedBy>Dana</cp:lastModifiedBy>
  <cp:revision>13</cp:revision>
  <dcterms:created xsi:type="dcterms:W3CDTF">2013-11-12T21:31:28Z</dcterms:created>
  <dcterms:modified xsi:type="dcterms:W3CDTF">2014-01-03T11:30:39Z</dcterms:modified>
</cp:coreProperties>
</file>