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42"/>
  </p:notesMasterIdLst>
  <p:sldIdLst>
    <p:sldId id="282" r:id="rId2"/>
    <p:sldId id="279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94" r:id="rId13"/>
    <p:sldId id="295" r:id="rId14"/>
    <p:sldId id="296" r:id="rId15"/>
    <p:sldId id="297" r:id="rId16"/>
    <p:sldId id="298" r:id="rId17"/>
    <p:sldId id="299" r:id="rId18"/>
    <p:sldId id="300" r:id="rId19"/>
    <p:sldId id="301" r:id="rId20"/>
    <p:sldId id="302" r:id="rId21"/>
    <p:sldId id="303" r:id="rId22"/>
    <p:sldId id="304" r:id="rId23"/>
    <p:sldId id="305" r:id="rId24"/>
    <p:sldId id="306" r:id="rId25"/>
    <p:sldId id="307" r:id="rId26"/>
    <p:sldId id="308" r:id="rId27"/>
    <p:sldId id="309" r:id="rId28"/>
    <p:sldId id="310" r:id="rId29"/>
    <p:sldId id="311" r:id="rId30"/>
    <p:sldId id="312" r:id="rId31"/>
    <p:sldId id="313" r:id="rId32"/>
    <p:sldId id="314" r:id="rId33"/>
    <p:sldId id="315" r:id="rId34"/>
    <p:sldId id="316" r:id="rId35"/>
    <p:sldId id="317" r:id="rId36"/>
    <p:sldId id="318" r:id="rId37"/>
    <p:sldId id="319" r:id="rId38"/>
    <p:sldId id="280" r:id="rId39"/>
    <p:sldId id="257" r:id="rId40"/>
    <p:sldId id="283" r:id="rId41"/>
  </p:sldIdLst>
  <p:sldSz cx="9144000" cy="6858000" type="screen4x3"/>
  <p:notesSz cx="6858000" cy="9144000"/>
  <p:photoAlbum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 varScale="1">
        <p:scale>
          <a:sx n="103" d="100"/>
          <a:sy n="103" d="100"/>
        </p:scale>
        <p:origin x="-2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62515-277E-4E37-83D2-A886AA90DB72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8A6BC-1ED4-4B13-9621-8C5C007F64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3990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97591163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Zajímavá místa v České republice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VY_52_INOVACE_29_Svatý Jan pod Skalou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Petr Dušek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55744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7050" y="980728"/>
            <a:ext cx="7992888" cy="10464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6200" b="1" dirty="0">
                <a:ln w="11430">
                  <a:solidFill>
                    <a:srgbClr val="0070C0"/>
                  </a:solidFill>
                </a:ln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Svatý Jan pod Skalou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47864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05741" y="2348880"/>
            <a:ext cx="4957157" cy="3717868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619672" y="4808185"/>
            <a:ext cx="20162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Mgr. Petr Dušek, </a:t>
            </a:r>
            <a:r>
              <a:rPr lang="cs-CZ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xmlns="" val="223460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978158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389063"/>
            <a:ext cx="9144000" cy="407828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219606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87251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846418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184963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881092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508312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772551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869660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2 – kopie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319213"/>
            <a:ext cx="9144000" cy="42195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471029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728285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825" y="0"/>
            <a:ext cx="864076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675976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607921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070975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349468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366470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487332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639802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261273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40948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5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829416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5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99366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5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135742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03216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986802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03216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562390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03216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080992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03216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627976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03217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818674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03217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685862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03217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590266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03217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045776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032182a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851712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03218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362339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03219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133900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503219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015161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6620" y="2249153"/>
            <a:ext cx="3589353" cy="269201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267744" y="1268760"/>
            <a:ext cx="792088" cy="701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8416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NAJDĚTE TOTO MÍSTO NA MAPĚ ČESKÉ REPUBLIKY 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55049" y="2249153"/>
            <a:ext cx="4559282" cy="268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125333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" y="692696"/>
            <a:ext cx="9115425" cy="53721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11760" y="2852936"/>
            <a:ext cx="864422" cy="648317"/>
          </a:xfrm>
          <a:prstGeom prst="ellipse">
            <a:avLst/>
          </a:prstGeom>
          <a:ln w="101600" cap="rnd">
            <a:solidFill>
              <a:srgbClr val="FFFF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78930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3384376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materiály 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archiv fotografií autora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mapa ČR </a:t>
            </a:r>
            <a:r>
              <a:rPr lang="cs-CZ" sz="1600" dirty="0" smtClean="0"/>
              <a:t>– </a:t>
            </a:r>
            <a:r>
              <a:rPr lang="cs-CZ" sz="1600" dirty="0" smtClean="0"/>
              <a:t>autor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xmlns="" val="3932264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136</TotalTime>
  <Words>45</Words>
  <Application>Microsoft Office PowerPoint</Application>
  <PresentationFormat>Předvádění na obrazovce (4:3)</PresentationFormat>
  <Paragraphs>12</Paragraphs>
  <Slides>40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40</vt:i4>
      </vt:variant>
    </vt:vector>
  </HeadingPairs>
  <TitlesOfParts>
    <vt:vector size="41" baseType="lpstr"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Použité materiály :  archiv fotografií autora  mapa ČR – autor   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Svatý Jan pod Skalou</dc:title>
  <dc:creator>Mgr. Petr Dušek</dc:creator>
  <cp:lastModifiedBy>Dum</cp:lastModifiedBy>
  <cp:revision>23</cp:revision>
  <dcterms:created xsi:type="dcterms:W3CDTF">2011-09-01T18:31:16Z</dcterms:created>
  <dcterms:modified xsi:type="dcterms:W3CDTF">2012-03-27T16:53:43Z</dcterms:modified>
</cp:coreProperties>
</file>