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9"/>
  </p:notesMasterIdLst>
  <p:sldIdLst>
    <p:sldId id="282" r:id="rId2"/>
    <p:sldId id="279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22" r:id="rId41"/>
    <p:sldId id="323" r:id="rId42"/>
    <p:sldId id="324" r:id="rId43"/>
    <p:sldId id="325" r:id="rId44"/>
    <p:sldId id="326" r:id="rId45"/>
    <p:sldId id="280" r:id="rId46"/>
    <p:sldId id="257" r:id="rId47"/>
    <p:sldId id="283" r:id="rId48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99" d="100"/>
          <a:sy n="99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65646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VY_52_INOVACE_30_Plechý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692696"/>
            <a:ext cx="7992888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16600" b="1" dirty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lumMod val="60000"/>
                      <a:lumOff val="40000"/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Plechý</a:t>
            </a:r>
            <a:endParaRPr lang="cs-CZ" sz="88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glow rad="101600">
                  <a:schemeClr val="accent4">
                    <a:lumMod val="60000"/>
                    <a:lumOff val="40000"/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078" y="3339574"/>
            <a:ext cx="3805030" cy="285377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271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700"/>
            <a:ext cx="9144000" cy="6323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608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6150"/>
            <a:ext cx="9144000" cy="4964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23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441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713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073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330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492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52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838"/>
            <a:ext cx="9144000" cy="6410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790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238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817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821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525"/>
            <a:ext cx="9144000" cy="6330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666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71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112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28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510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945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641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222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393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4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450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4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048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5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638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5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162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5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532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6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8750"/>
            <a:ext cx="9144000" cy="1458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595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6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46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6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912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6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220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912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56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8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016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9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118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9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869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650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107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245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625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167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759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20" y="2249153"/>
            <a:ext cx="3589353" cy="269201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3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864422" cy="648317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ČR – upravil 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93226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145</TotalTime>
  <Words>39</Words>
  <Application>Microsoft Office PowerPoint</Application>
  <PresentationFormat>Předvádění na obrazovce (4:3)</PresentationFormat>
  <Paragraphs>12</Paragraphs>
  <Slides>47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47</vt:i4>
      </vt:variant>
    </vt:vector>
  </HeadingPairs>
  <TitlesOfParts>
    <vt:vector size="4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 :  archiv fotografií autora  mapa ČR – upravil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Plechý</dc:title>
  <dc:creator>Mgr. Petr Dušek</dc:creator>
  <cp:lastModifiedBy>OEM</cp:lastModifiedBy>
  <cp:revision>24</cp:revision>
  <dcterms:created xsi:type="dcterms:W3CDTF">2011-09-01T18:31:16Z</dcterms:created>
  <dcterms:modified xsi:type="dcterms:W3CDTF">2011-09-08T19:52:44Z</dcterms:modified>
</cp:coreProperties>
</file>