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notesMasterIdLst>
    <p:notesMasterId r:id="rId11"/>
  </p:notesMasterIdLst>
  <p:sldIdLst>
    <p:sldId id="263" r:id="rId3"/>
    <p:sldId id="264" r:id="rId4"/>
    <p:sldId id="256" r:id="rId5"/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733660-A69F-40C5-8D76-84AA40D69173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913E30-5BF5-43E8-A411-DB08F097F4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46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Hmyz má 6 nohou a 3 části těla.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913E30-5BF5-43E8-A411-DB08F097F40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603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Pracovní list č.6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913E30-5BF5-43E8-A411-DB08F097F40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844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60AF3294-FA9E-4511-8ACF-AB7BBF26A10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DB036480-4F37-45A0-A4D3-B2EEFB633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F3294-FA9E-4511-8ACF-AB7BBF26A10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36480-4F37-45A0-A4D3-B2EEFB633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F3294-FA9E-4511-8ACF-AB7BBF26A10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36480-4F37-45A0-A4D3-B2EEFB633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F3294-FA9E-4511-8ACF-AB7BBF26A10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36480-4F37-45A0-A4D3-B2EEFB63338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F3294-FA9E-4511-8ACF-AB7BBF26A10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36480-4F37-45A0-A4D3-B2EEFB63338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F3294-FA9E-4511-8ACF-AB7BBF26A10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36480-4F37-45A0-A4D3-B2EEFB633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F3294-FA9E-4511-8ACF-AB7BBF26A10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36480-4F37-45A0-A4D3-B2EEFB633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60AF3294-FA9E-4511-8ACF-AB7BBF26A10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DB036480-4F37-45A0-A4D3-B2EEFB633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60AF3294-FA9E-4511-8ACF-AB7BBF26A10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DB036480-4F37-45A0-A4D3-B2EEFB633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F3294-FA9E-4511-8ACF-AB7BBF26A10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36480-4F37-45A0-A4D3-B2EEFB633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F3294-FA9E-4511-8ACF-AB7BBF26A10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36480-4F37-45A0-A4D3-B2EEFB6333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pPr>
              <a:defRPr/>
            </a:pPr>
            <a:fld id="{7BFD6483-15BE-4F25-85A5-ADF444D638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C4CA4EF4-3FB4-4F84-85C9-BB7CFBBDB8B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F684E00-9139-4BFB-B598-028C39E5726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198824-C82F-409D-AEF8-6A4AED6DAD6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ACED1E0-61FF-4E21-BC88-ED97678EF5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AAB8E9-551F-49A0-ADA5-D1AC30CF2D2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3FA611-5E3D-4043-B034-3D7B5158AC1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EE9504-229C-4C43-9E03-548FCB3FF7A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5CE136-3F6B-4193-BC17-77EF67286B1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9460F0-BC30-4C35-8F49-D83CE57AC8C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81560BB-7810-4867-B48D-DB30E2EB52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429CFE-4E21-49DA-80FC-B2A675B20BD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61BE581-5228-4BD9-8894-A3A9966FBC8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DFD0A2-706F-4581-AFF5-330054E8705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pPr>
              <a:defRPr/>
            </a:pPr>
            <a:fld id="{13D6E23A-8D73-4D61-BE5D-AE01A68464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pPr>
              <a:defRPr/>
            </a:pPr>
            <a:fld id="{14E0B37B-352C-42E9-B370-7721BFB815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pPr>
              <a:defRPr/>
            </a:pPr>
            <a:fld id="{E978D69D-5371-45FE-90C3-2D4CB377B42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pPr>
              <a:defRPr/>
            </a:pPr>
            <a:fld id="{6729ABDC-597D-40C5-B635-197E0A29F4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20F4E-FE78-4F63-A903-0F56A504B85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487C4F-0EF2-4348-916B-52CD2BA607C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90AF0F-23F5-43CE-8991-4004C758C18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E7E3B6-5FC1-4C00-BFA1-C81138336B8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0AF3294-FA9E-4511-8ACF-AB7BBF26A10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B036480-4F37-45A0-A4D3-B2EEFB63338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0AF3294-FA9E-4511-8ACF-AB7BBF26A10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B036480-4F37-45A0-A4D3-B2EEFB63338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%C5%99i%C5%BE%C3%A1k_obecn%C3%B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Pavouk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Základní škola a mateřská škola Nesovice, příspěvková organizace; 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VY_32_INOVACE_10_Pavouk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Pavouk je užitečný živočich ve </a:t>
            </a:r>
            <a:r>
              <a:rPr lang="cs-CZ" sz="2200" smtClean="0"/>
              <a:t>volné přírodě.</a:t>
            </a: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Autor Mgr. Jana Kachlíková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3136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se žáci doví, že existují živočichové ve volné přírodě, k nimž se máme chovat ohleduplně, o projevech a životních potřebách živočichů. </a:t>
            </a:r>
          </a:p>
          <a:p>
            <a:r>
              <a:rPr lang="cs-CZ" dirty="0" smtClean="0"/>
              <a:t>Pro 2. ročník z. š.</a:t>
            </a:r>
          </a:p>
          <a:p>
            <a:r>
              <a:rPr lang="cs-CZ" dirty="0" smtClean="0"/>
              <a:t>Člověk a jeho svět</a:t>
            </a:r>
          </a:p>
          <a:p>
            <a:r>
              <a:rPr lang="cs-CZ" smtClean="0"/>
              <a:t>Jaro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3755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Pavouk?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Bezobratlý živočich ze třídy pavoukovců, doma pomáhá pochytat mouchy a komáry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0166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00808"/>
            <a:ext cx="7488832" cy="457135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5933" y="2867589"/>
            <a:ext cx="2457450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148064" y="2852936"/>
            <a:ext cx="151216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292080" y="29249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574292"/>
            <a:ext cx="937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zadeček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067944" y="3933056"/>
            <a:ext cx="2592288" cy="1486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419872" y="3638026"/>
            <a:ext cx="1145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hlavohruď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2771800" y="4581128"/>
            <a:ext cx="331236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187624" y="4243681"/>
            <a:ext cx="2357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sm kráčivých končetin</a:t>
            </a:r>
          </a:p>
          <a:p>
            <a:r>
              <a:rPr lang="cs-CZ" dirty="0" smtClean="0"/>
              <a:t>(na rozdíl od hmyzu)</a:t>
            </a:r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6948264" y="4581128"/>
            <a:ext cx="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084168" y="5348832"/>
            <a:ext cx="19961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klepítka</a:t>
            </a:r>
            <a:endParaRPr lang="cs-CZ" dirty="0" smtClean="0"/>
          </a:p>
          <a:p>
            <a:r>
              <a:rPr lang="cs-CZ" dirty="0" smtClean="0"/>
              <a:t>(ústí do nich </a:t>
            </a:r>
          </a:p>
          <a:p>
            <a:r>
              <a:rPr lang="cs-CZ" dirty="0" smtClean="0"/>
              <a:t>vývod jedové žlázy)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8229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Křižáci jsou akrobati, pokoutník kouká z okna.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pavučina</a:t>
            </a:r>
          </a:p>
          <a:p>
            <a:pPr>
              <a:buFontTx/>
              <a:buChar char="-"/>
            </a:pPr>
            <a:r>
              <a:rPr lang="cs-CZ" dirty="0" smtClean="0"/>
              <a:t>past pro lov z vláken, které produkují jejich snovací bradavky</a:t>
            </a:r>
          </a:p>
          <a:p>
            <a:pPr>
              <a:buFontTx/>
              <a:buChar char="-"/>
            </a:pPr>
            <a:r>
              <a:rPr lang="cs-CZ" dirty="0" smtClean="0"/>
              <a:t>kruhové sítě tkané spirálovým způsobem, které vytváří např. </a:t>
            </a:r>
            <a:r>
              <a:rPr lang="cs-CZ" dirty="0" smtClean="0">
                <a:hlinkClick r:id="rId2" tooltip="Křižák obecný"/>
              </a:rPr>
              <a:t>křižák obecný</a:t>
            </a: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kořist se chytá do lepkavého středu, ostatní části jsou utkané ze suššího materiálu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avouk pak na svou kořist číhá buď ve středu pavučiny nebo na konci tzv. signálního vlákna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10387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Žijí v domácnostech, budovách, v přírodě </a:t>
            </a:r>
            <a:endParaRPr lang="cs-CZ" dirty="0"/>
          </a:p>
        </p:txBody>
      </p:sp>
      <p:pic>
        <p:nvPicPr>
          <p:cNvPr id="2050" name="Picture 2" descr="C:\Users\Ríša\AppData\Local\Microsoft\Windows\Temporary Internet Files\Content.IE5\P3Z8WS7B\MP900182543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8575" y="2855912"/>
            <a:ext cx="32004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7" name="Picture 9" descr="C:\Users\Ríša\AppData\Local\Microsoft\Windows\Temporary Internet Files\Content.IE5\8T2GRZ4C\MP9004015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839" y="2636912"/>
            <a:ext cx="3122521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9459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brouci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erná vdova-pavoukovec</a:t>
            </a:r>
            <a:endParaRPr lang="cs-CZ" dirty="0"/>
          </a:p>
        </p:txBody>
      </p:sp>
      <p:pic>
        <p:nvPicPr>
          <p:cNvPr id="3074" name="Picture 2" descr="C:\Users\Ríša\AppData\Local\Microsoft\Windows\Temporary Internet Files\Content.IE5\D9RBUR9Q\MP900313775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8575" y="3256184"/>
            <a:ext cx="3227388" cy="215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íša\AppData\Local\Microsoft\Windows\Temporary Internet Files\Content.IE5\XL9R6XXW\MP900430882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98244" y="2944813"/>
            <a:ext cx="2320950" cy="277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630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cs-CZ" smtClean="0"/>
              <a:t>Klipart:</a:t>
            </a:r>
            <a:r>
              <a:rPr lang="cs-CZ" smtClean="0"/>
              <a:t> </a:t>
            </a:r>
            <a:r>
              <a:rPr lang="cs-CZ" i="1" dirty="0" smtClean="0">
                <a:solidFill>
                  <a:prstClr val="black"/>
                </a:solidFill>
                <a:cs typeface="Arial" charset="0"/>
                <a:hlinkClick r:id="rId2"/>
              </a:rPr>
              <a:t>http</a:t>
            </a:r>
            <a:r>
              <a:rPr lang="cs-CZ" i="1">
                <a:solidFill>
                  <a:prstClr val="black"/>
                </a:solidFill>
                <a:cs typeface="Arial" charset="0"/>
                <a:hlinkClick r:id="rId2"/>
              </a:rPr>
              <a:t>://</a:t>
            </a:r>
            <a:r>
              <a:rPr lang="cs-CZ" i="1" smtClean="0">
                <a:solidFill>
                  <a:prstClr val="black"/>
                </a:solidFill>
                <a:cs typeface="Arial" charset="0"/>
                <a:hlinkClick r:id="rId2"/>
              </a:rPr>
              <a:t>office.microsoft.com/</a:t>
            </a:r>
            <a:endParaRPr lang="cs-CZ" i="1" smtClean="0">
              <a:solidFill>
                <a:prstClr val="black"/>
              </a:solidFill>
              <a:cs typeface="Arial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cs-CZ" smtClean="0"/>
              <a:t>[</a:t>
            </a:r>
            <a:r>
              <a:rPr lang="cs-CZ" dirty="0"/>
              <a:t>cit. </a:t>
            </a:r>
            <a:r>
              <a:rPr lang="cs-CZ" dirty="0" smtClean="0"/>
              <a:t>2012-4-31].</a:t>
            </a: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 Dostupný pod licencí </a:t>
            </a:r>
            <a:r>
              <a:rPr lang="cs-CZ" i="1" dirty="0" err="1" smtClean="0">
                <a:solidFill>
                  <a:prstClr val="black"/>
                </a:solidFill>
                <a:cs typeface="Arial" charset="0"/>
              </a:rPr>
              <a:t>Creative</a:t>
            </a: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 </a:t>
            </a:r>
            <a:r>
              <a:rPr lang="cs-CZ" i="1" dirty="0" err="1" smtClean="0">
                <a:solidFill>
                  <a:prstClr val="black"/>
                </a:solidFill>
                <a:cs typeface="Arial" charset="0"/>
              </a:rPr>
              <a:t>Commons</a:t>
            </a: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 na WWW: </a:t>
            </a:r>
            <a:r>
              <a:rPr lang="cs-CZ" i="1" dirty="0" err="1" smtClean="0">
                <a:solidFill>
                  <a:prstClr val="black"/>
                </a:solidFill>
                <a:cs typeface="Arial" charset="0"/>
              </a:rPr>
              <a:t>Commonshttp</a:t>
            </a: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:&lt;//cs.wikipedia.org/wiki/Pavouk&gt;</a:t>
            </a:r>
            <a:endParaRPr lang="cs-CZ" i="1" dirty="0" smtClean="0">
              <a:solidFill>
                <a:prstClr val="black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1950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137</TotalTime>
  <Words>224</Words>
  <Application>Microsoft Office PowerPoint</Application>
  <PresentationFormat>Předvádění na obrazovce (4:3)</PresentationFormat>
  <Paragraphs>38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Špendlík</vt:lpstr>
      <vt:lpstr>1_Špendlík</vt:lpstr>
      <vt:lpstr>Pavouk</vt:lpstr>
      <vt:lpstr>Anotace</vt:lpstr>
      <vt:lpstr>Pavouk?</vt:lpstr>
      <vt:lpstr>Tělo</vt:lpstr>
      <vt:lpstr>Křižáci jsou akrobati, pokoutník kouká z okna.</vt:lpstr>
      <vt:lpstr>Žijí v domácnostech, budovách, v přírodě </vt:lpstr>
      <vt:lpstr>porovnej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Pavouk?</dc:title>
  <dc:creator>jana</dc:creator>
  <cp:lastModifiedBy>sborovna</cp:lastModifiedBy>
  <cp:revision>18</cp:revision>
  <dcterms:created xsi:type="dcterms:W3CDTF">2012-02-12T09:09:52Z</dcterms:created>
  <dcterms:modified xsi:type="dcterms:W3CDTF">2013-01-17T11:53:12Z</dcterms:modified>
</cp:coreProperties>
</file>