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69" d="100"/>
          <a:sy n="69" d="100"/>
        </p:scale>
        <p:origin x="-144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3092E-3CF3-498D-B60D-513679E53DE4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EE8E7-AB01-4BFB-A713-7BD43FE13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917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DEE8E7-AB01-4BFB-A713-7BD43FE138D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4334E651-DA72-4A78-86F7-F0A75C46B2D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7DC831-6F95-4C72-ACC9-FE4A52BCD0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E48AC4-A5C5-45DA-8841-88DF0C61BFA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7A3BB21-3E25-48C2-84E7-C42EFC600D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A1940F36-37B6-45E8-A333-F27ADF9C50E3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pPr>
              <a:defRPr/>
            </a:pPr>
            <a:fld id="{0CFF11C8-67AD-4696-B3EC-31E5F478BE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B4CEF-51C7-417E-B2FF-33DD94FF74D5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7884BA-8119-4D28-9788-32CA5DA6B4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8E28DEA-0365-4909-87EA-BFC1D44E23E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B4D709-FE48-45F2-A1EC-9ADC0E55B43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C951E66-F1CE-444C-A27A-B5EDC9F0BFE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148F35-B609-4A69-96DD-7493A64963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B68FF9-D733-442C-8EA1-1E99B730624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91A060-3A07-4BEF-974C-99AF6C516C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725828-E1C9-44B0-BF02-76CAAB87A654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FC21A5-FE1F-40A3-94CD-3D2D96E373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ED5185-33DF-4CBB-BE13-DBC924A660A8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F198EA-779C-4B12-AC79-D1908437D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BE47DD-3974-4023-80D0-6D90EBF4D6E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5F9FA7-CDA5-4B22-B08F-61C328487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938F04-C7B5-4CF5-8A78-4861BEE1DED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EC6DD6-46E4-47AA-9B2A-E8DB321CBA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fld id="{BCB73B6F-B2E4-4452-AB61-29244D74FC19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EEB3F403-5C1A-4A31-BEDD-C3599771C6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b/Dvorak1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xbjvSTbKO8&amp;feature=related" TargetMode="External"/><Relationship Id="rId2" Type="http://schemas.openxmlformats.org/officeDocument/2006/relationships/hyperlink" Target="http://www.youtube.com/watch?v=Cy0WpksdBB4&amp;feature=relate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znQsjSG3l5w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effectLst>
                  <a:reflection blurRad="6350" stA="55000" endA="300" endPos="45500" dir="5400000" sy="-100000" algn="bl" rotWithShape="0"/>
                </a:effectLst>
              </a:rPr>
              <a:t>Antonín Dvořák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131840" y="3134171"/>
            <a:ext cx="5472608" cy="1990725"/>
          </a:xfrm>
        </p:spPr>
        <p:txBody>
          <a:bodyPr rtlCol="0">
            <a:norm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defRPr/>
            </a:pPr>
            <a:r>
              <a:rPr lang="cs-CZ" sz="1200" dirty="0" smtClean="0"/>
              <a:t>Základní škola a mateřská škola </a:t>
            </a:r>
            <a:r>
              <a:rPr lang="cs-CZ" sz="1200" dirty="0" err="1" smtClean="0"/>
              <a:t>Nesovice</a:t>
            </a:r>
            <a:r>
              <a:rPr lang="cs-CZ" sz="1200" dirty="0" smtClean="0"/>
              <a:t>, příspěvková organizace; </a:t>
            </a:r>
            <a:r>
              <a:rPr lang="cs-CZ" sz="1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Inovace a zkvalitnění výuky prostřednictvím ICT</a:t>
            </a:r>
          </a:p>
          <a:p>
            <a:pPr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VY_32_INOVACE_15_Antonín Dvořák</a:t>
            </a:r>
          </a:p>
          <a:p>
            <a:pPr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Život a dílo Antonína Dvořáka</a:t>
            </a:r>
          </a:p>
          <a:p>
            <a:pPr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Mgr. Iva Hanáková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79" y="404664"/>
            <a:ext cx="3040063" cy="7429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Život a dílo Antonína Dvořáka</a:t>
            </a:r>
          </a:p>
          <a:p>
            <a:endParaRPr lang="cs-CZ" dirty="0" smtClean="0"/>
          </a:p>
          <a:p>
            <a:r>
              <a:rPr lang="cs-CZ" dirty="0" smtClean="0"/>
              <a:t>Předmět: Hudební výchova</a:t>
            </a:r>
          </a:p>
          <a:p>
            <a:r>
              <a:rPr lang="cs-CZ" smtClean="0"/>
              <a:t>Ročník: 5.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Antonín Dvořák (1841 – 1904)</a:t>
            </a:r>
            <a:endParaRPr lang="cs-CZ" dirty="0"/>
          </a:p>
        </p:txBody>
      </p:sp>
      <p:pic>
        <p:nvPicPr>
          <p:cNvPr id="15362" name="Picture 2" descr="Soubor:Dvorak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97048" y="1484784"/>
            <a:ext cx="3007400" cy="472817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63688" y="1412776"/>
            <a:ext cx="3600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Antonín Dvořák se narodil v roce 1841 v obci Nelahozeves. Jeho tatínek byl řezníkem a hostin-</a:t>
            </a:r>
            <a:r>
              <a:rPr lang="cs-CZ" dirty="0" err="1" smtClean="0"/>
              <a:t>ským</a:t>
            </a:r>
            <a:r>
              <a:rPr lang="cs-CZ" dirty="0" smtClean="0"/>
              <a:t>. Malý Toník mu v hospůdce často pomáhal. Vyučil se řezní-</a:t>
            </a:r>
            <a:r>
              <a:rPr lang="cs-CZ" dirty="0" err="1" smtClean="0"/>
              <a:t>kem</a:t>
            </a:r>
            <a:r>
              <a:rPr lang="cs-CZ" dirty="0" smtClean="0"/>
              <a:t>, na přání jeho otce, ale nikdy se tomuto povolání nevěnoval. Začal se věnovat hudbě. V šest-</a:t>
            </a:r>
            <a:r>
              <a:rPr lang="cs-CZ" dirty="0" err="1" smtClean="0"/>
              <a:t>nácti</a:t>
            </a:r>
            <a:r>
              <a:rPr lang="cs-CZ" dirty="0" smtClean="0"/>
              <a:t> letech odešel do Prahy stu-</a:t>
            </a:r>
            <a:r>
              <a:rPr lang="cs-CZ" dirty="0" err="1" smtClean="0"/>
              <a:t>dovat</a:t>
            </a:r>
            <a:r>
              <a:rPr lang="cs-CZ" dirty="0" smtClean="0"/>
              <a:t> varhanickou školu. Hrál na violu v orchestru </a:t>
            </a:r>
            <a:r>
              <a:rPr lang="cs-CZ" dirty="0" err="1" smtClean="0"/>
              <a:t>Prozatimního</a:t>
            </a:r>
            <a:r>
              <a:rPr lang="cs-CZ" dirty="0" smtClean="0"/>
              <a:t> di-vadla a soukromě vyučoval hru na klavír. Pobýval v Americe, tam se stal ředitelem newyorské </a:t>
            </a:r>
            <a:r>
              <a:rPr lang="cs-CZ" dirty="0" err="1" smtClean="0"/>
              <a:t>kon-zervatoře</a:t>
            </a:r>
            <a:r>
              <a:rPr lang="cs-CZ" dirty="0" smtClean="0"/>
              <a:t>. Jeho dílo je známé po celém světě.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 fontScale="90000"/>
          </a:bodyPr>
          <a:lstStyle/>
          <a:p>
            <a:pPr algn="ctr"/>
            <a:r>
              <a:rPr lang="cs-CZ" b="1" dirty="0" smtClean="0">
                <a:effectLst>
                  <a:reflection blurRad="6350" stA="55000" endA="300" endPos="45500" dir="5400000" sy="-100000" algn="bl" rotWithShape="0"/>
                </a:effectLst>
              </a:rPr>
              <a:t>Zajímavosti o A. Dvořákovi:</a:t>
            </a:r>
            <a:endParaRPr lang="cs-CZ" b="1" dirty="0"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Zajímal se o moderní techniku tehdejší doby (lokomotivy, parníky).</a:t>
            </a:r>
          </a:p>
          <a:p>
            <a:r>
              <a:rPr lang="cs-CZ" dirty="0" smtClean="0"/>
              <a:t>Složil opery:</a:t>
            </a:r>
          </a:p>
          <a:p>
            <a:pPr lvl="1"/>
            <a:r>
              <a:rPr lang="cs-CZ" dirty="0" smtClean="0"/>
              <a:t>Jakobín</a:t>
            </a:r>
          </a:p>
          <a:p>
            <a:pPr lvl="1"/>
            <a:r>
              <a:rPr lang="cs-CZ" dirty="0" smtClean="0"/>
              <a:t>Čert a Káča</a:t>
            </a:r>
          </a:p>
          <a:p>
            <a:pPr lvl="1"/>
            <a:r>
              <a:rPr lang="cs-CZ" dirty="0" smtClean="0"/>
              <a:t>Rusalka</a:t>
            </a:r>
          </a:p>
          <a:p>
            <a:r>
              <a:rPr lang="cs-CZ" dirty="0" smtClean="0"/>
              <a:t>Pro orchestr složil:</a:t>
            </a:r>
          </a:p>
          <a:p>
            <a:pPr lvl="1"/>
            <a:r>
              <a:rPr lang="cs-CZ" dirty="0" smtClean="0"/>
              <a:t>9 symfonií (9 symfonie = Z nového světa)</a:t>
            </a:r>
          </a:p>
          <a:p>
            <a:pPr lvl="1"/>
            <a:r>
              <a:rPr lang="cs-CZ" dirty="0" smtClean="0"/>
              <a:t>Slovanské tance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 k doplnění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Dům, kde se narodil Antonín Dvořák, se nachází v obci _____________________.</a:t>
            </a:r>
          </a:p>
          <a:p>
            <a:r>
              <a:rPr lang="cs-CZ" dirty="0" smtClean="0"/>
              <a:t>Na přání jeho otce se vyučil _________________.</a:t>
            </a:r>
          </a:p>
          <a:p>
            <a:r>
              <a:rPr lang="cs-CZ" dirty="0" smtClean="0"/>
              <a:t>Kde v zahraničí žil? _______________________.</a:t>
            </a:r>
          </a:p>
          <a:p>
            <a:r>
              <a:rPr lang="cs-CZ" dirty="0" smtClean="0"/>
              <a:t>Kolik složil Dvořák symfonií? _______________</a:t>
            </a:r>
          </a:p>
          <a:p>
            <a:r>
              <a:rPr lang="cs-CZ" dirty="0" smtClean="0"/>
              <a:t>Jak se jmenuje devátá symfonie Antonína Dvořáka?</a:t>
            </a:r>
            <a:r>
              <a:rPr lang="cs-CZ" dirty="0"/>
              <a:t> </a:t>
            </a:r>
            <a:r>
              <a:rPr lang="cs-CZ" dirty="0" smtClean="0"/>
              <a:t>_______________________________.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213285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Nelahozeves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5691" y="2708920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řezníkem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3275692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Amerika, New York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4128" y="386104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635896" y="4797152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 nového světa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na mapě řeku, která teče blízko obce Nelahozeves.</a:t>
            </a:r>
          </a:p>
          <a:p>
            <a:r>
              <a:rPr lang="cs-CZ" dirty="0" smtClean="0"/>
              <a:t>Vyhledej a doplň další díla Antonína Dvořáka.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010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Slovanský tanec č. 15 C dur 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Furiant z České suity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Z nového světa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5557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Bibliografické citace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051720" y="1484784"/>
            <a:ext cx="6696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1. [cit. 2011-] Obrázek dostupný z WWW:&lt;</a:t>
            </a:r>
            <a:r>
              <a:rPr lang="cs-CZ" sz="1200" dirty="0"/>
              <a:t>http://</a:t>
            </a:r>
            <a:r>
              <a:rPr lang="cs-CZ" sz="1200" dirty="0" smtClean="0"/>
              <a:t>cs.wikipedia.org/wiki/Soubor:Dvorak1.jpg&gt;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63</TotalTime>
  <Words>291</Words>
  <Application>Microsoft Office PowerPoint</Application>
  <PresentationFormat>Předvádění na obrazovce (4:3)</PresentationFormat>
  <Paragraphs>43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Antonín Dvořák</vt:lpstr>
      <vt:lpstr>Anotace</vt:lpstr>
      <vt:lpstr>Antonín Dvořák (1841 – 1904)</vt:lpstr>
      <vt:lpstr>Zajímavosti o A. Dvořákovi:</vt:lpstr>
      <vt:lpstr>Úkoly k doplnění</vt:lpstr>
      <vt:lpstr>Úkoly</vt:lpstr>
      <vt:lpstr>Poslech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12</cp:revision>
  <dcterms:created xsi:type="dcterms:W3CDTF">2011-04-12T15:51:18Z</dcterms:created>
  <dcterms:modified xsi:type="dcterms:W3CDTF">2013-07-01T07:48:31Z</dcterms:modified>
</cp:coreProperties>
</file>