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8" r:id="rId4"/>
    <p:sldId id="259" r:id="rId5"/>
    <p:sldId id="260" r:id="rId6"/>
    <p:sldId id="257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1D542B0-6B64-4662-9DF9-002754ED361A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0A3A7FE-22CB-4888-B776-8CFDF636F92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4ADB16-A902-42E6-A841-421D688293DA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6C5EBB-2116-49B2-AA75-ACC64A6F3A1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FD17750-A941-4CFD-8C8E-D96EC775263C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73B323-91E7-4F24-AC28-1092CDE42E1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55228F-4D0B-4CF3-856C-CE3FA5A287AD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B0DC2E-8DB7-4BE6-AC74-1418832E036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84E4254-31BD-4C7C-B5BD-58F4C977795D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753D81-F22D-461D-88FC-6645EE640BF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81F40B-EC80-4C28-BC5F-BBF940B16517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D432A0-356C-4914-BAD9-B0651FC107D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7A4FA92-61C7-4632-A096-B92CB4356922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AD0A17-B4E2-48D6-A021-B12A0CB9F34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8FC4409-7B38-48DD-944D-1CBDA559D117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BBA7BA-EC94-4223-8740-3C46E7C41D2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1E3C54-E796-4D5A-9DA3-E938FF35CB09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B589867-C0C7-4CE5-A2C9-F92729B4AF5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6D85D53-DED6-4EC3-B5D9-A439C95DD4C8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EAF00F-5468-4C50-BB83-B56C0E8772B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5BB9F51-8C5B-47F9-A0B6-627398CD7F32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6D60C1-A42B-49EB-AA74-0906D400A94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E4250F4-F212-477A-92EA-20AC7EE7B7A6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F1E8ACF4-CD20-43CB-A044-39078B1C01C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4/47/Croce-Mozart-Detail.jpg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4/47/Croce-Mozart-Detail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WOLFGANG AMADEUS MOZART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3789040"/>
            <a:ext cx="4292141" cy="1990725"/>
          </a:xfrm>
        </p:spPr>
        <p:txBody>
          <a:bodyPr rtlCol="0">
            <a:normAutofit/>
          </a:bodyPr>
          <a:lstStyle/>
          <a:p>
            <a:pPr>
              <a:buClr>
                <a:schemeClr val="hlink"/>
              </a:buClr>
              <a:buSzPct val="60000"/>
              <a:defRPr/>
            </a:pPr>
            <a:r>
              <a:rPr lang="cs-CZ" sz="1100" dirty="0" smtClean="0"/>
              <a:t>Základní škola a mateřská škola </a:t>
            </a:r>
            <a:r>
              <a:rPr lang="cs-CZ" sz="1100" dirty="0" err="1" smtClean="0"/>
              <a:t>Nesovice</a:t>
            </a:r>
            <a:r>
              <a:rPr lang="cs-CZ" sz="1100" dirty="0" smtClean="0"/>
              <a:t>, příspěvková organizace</a:t>
            </a:r>
            <a:r>
              <a:rPr lang="cs-CZ" sz="1100" smtClean="0"/>
              <a:t>; </a:t>
            </a:r>
            <a:r>
              <a:rPr lang="cs-CZ" sz="1100">
                <a:effectLst>
                  <a:outerShdw blurRad="38100" dist="38100" dir="2700000" algn="tl">
                    <a:srgbClr val="000000"/>
                  </a:outerShdw>
                </a:effectLst>
              </a:rPr>
              <a:t>CZ.1.07/1.4.00/21.1167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" dirty="0" smtClean="0"/>
              <a:t>Inovace a zkvalitnění výuky prostřednictvím ICT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" dirty="0" smtClean="0"/>
              <a:t>VY_32_INOVACE_19_Wolfgang Amadeus Mozart.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" dirty="0" smtClean="0"/>
              <a:t>Život a dílo umělce.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100" dirty="0" smtClean="0"/>
              <a:t>Mgr. Iva Hanáková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1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476672"/>
            <a:ext cx="4552230" cy="111250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Život a dílo umělce.</a:t>
            </a:r>
          </a:p>
          <a:p>
            <a:endParaRPr lang="cs-CZ" dirty="0" smtClean="0"/>
          </a:p>
          <a:p>
            <a:r>
              <a:rPr lang="cs-CZ" dirty="0" smtClean="0"/>
              <a:t>Předmět: Hudební výchova</a:t>
            </a:r>
          </a:p>
          <a:p>
            <a:r>
              <a:rPr lang="cs-CZ" smtClean="0"/>
              <a:t>Ročník: 5.</a:t>
            </a:r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Wolfgang Amadeus Mozart (1756-1791)</a:t>
            </a:r>
            <a:endParaRPr lang="cs-CZ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z="2400" dirty="0" smtClean="0"/>
              <a:t>Měl neobvyklé hudební nadání.</a:t>
            </a:r>
          </a:p>
          <a:p>
            <a:r>
              <a:rPr lang="cs-CZ" sz="2400" dirty="0" smtClean="0"/>
              <a:t>V šesti letech vystupoval se svou sestrou Marií Annou.</a:t>
            </a:r>
          </a:p>
          <a:p>
            <a:r>
              <a:rPr lang="cs-CZ" sz="2400" dirty="0" smtClean="0"/>
              <a:t>Pobýval v Praze.</a:t>
            </a:r>
          </a:p>
          <a:p>
            <a:r>
              <a:rPr lang="cs-CZ" sz="2400" dirty="0" smtClean="0"/>
              <a:t>Ve Stavovském divadle dirigoval operu </a:t>
            </a:r>
            <a:r>
              <a:rPr lang="cs-CZ" sz="2400" dirty="0" err="1" smtClean="0"/>
              <a:t>Figarova</a:t>
            </a:r>
            <a:r>
              <a:rPr lang="cs-CZ" sz="2400" dirty="0" smtClean="0"/>
              <a:t> svatba.</a:t>
            </a:r>
          </a:p>
          <a:p>
            <a:r>
              <a:rPr lang="cs-CZ" sz="2400" dirty="0" smtClean="0"/>
              <a:t>Poslední léta prožil v chudobě.</a:t>
            </a:r>
          </a:p>
          <a:p>
            <a:r>
              <a:rPr lang="cs-CZ" sz="2400" dirty="0" smtClean="0"/>
              <a:t>Zemřel v 35 letech ve Vídni.</a:t>
            </a:r>
          </a:p>
          <a:p>
            <a:endParaRPr lang="cs-CZ" sz="2400" dirty="0"/>
          </a:p>
        </p:txBody>
      </p:sp>
      <p:pic>
        <p:nvPicPr>
          <p:cNvPr id="1026" name="Picture 2" descr="Soubor:Croce-Mozart-Detai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56792"/>
            <a:ext cx="3567469" cy="4625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Zajímavosti </a:t>
            </a:r>
            <a:endParaRPr lang="cs-CZ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Hrál na klavír housle a </a:t>
            </a:r>
            <a:r>
              <a:rPr lang="cs-CZ" dirty="0" err="1" smtClean="0"/>
              <a:t>čembalo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Jedna z prvních skladeb má název Chléb s máslem.</a:t>
            </a:r>
          </a:p>
          <a:p>
            <a:r>
              <a:rPr lang="cs-CZ" dirty="0" smtClean="0"/>
              <a:t>Během svého života napsal více než 600 skladeb. Pokud by se všechny hrály za sebou, byl by to koncert dlouhý devět dní a devět nocí.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s odříznutým příčným rohem 1"/>
          <p:cNvSpPr/>
          <p:nvPr/>
        </p:nvSpPr>
        <p:spPr>
          <a:xfrm>
            <a:off x="4427984" y="1097747"/>
            <a:ext cx="3888432" cy="2088232"/>
          </a:xfrm>
          <a:prstGeom prst="snip2Diag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 nejznámějším operám patří Don </a:t>
            </a:r>
            <a:r>
              <a:rPr lang="cs-CZ" sz="2400" dirty="0" err="1" smtClean="0"/>
              <a:t>Giovanni</a:t>
            </a:r>
            <a:r>
              <a:rPr lang="cs-CZ" sz="2400" dirty="0" smtClean="0"/>
              <a:t>, </a:t>
            </a:r>
            <a:r>
              <a:rPr lang="cs-CZ" sz="2400" dirty="0" err="1" smtClean="0"/>
              <a:t>Figarova</a:t>
            </a:r>
            <a:r>
              <a:rPr lang="cs-CZ" sz="2400" dirty="0" smtClean="0"/>
              <a:t> svatba a Kouzelná flétna.</a:t>
            </a:r>
            <a:endParaRPr lang="cs-CZ" sz="2400" dirty="0"/>
          </a:p>
        </p:txBody>
      </p:sp>
      <p:sp>
        <p:nvSpPr>
          <p:cNvPr id="3" name="Obdélník s odříznutým příčným rohem 2"/>
          <p:cNvSpPr/>
          <p:nvPr/>
        </p:nvSpPr>
        <p:spPr>
          <a:xfrm>
            <a:off x="721685" y="3861048"/>
            <a:ext cx="3888432" cy="2088232"/>
          </a:xfrm>
          <a:prstGeom prst="snip2Diag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Pro smyčcové nástroje napsal serenádu Malá noční hudba.</a:t>
            </a:r>
            <a:endParaRPr lang="cs-CZ" sz="2400" dirty="0"/>
          </a:p>
        </p:txBody>
      </p:sp>
      <p:pic>
        <p:nvPicPr>
          <p:cNvPr id="4" name="Picture 2" descr="Soubor:Croce-Mozart-Detai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474678"/>
            <a:ext cx="2088232" cy="2707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Soubor:Croce-Mozart-Detai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4615" y="948006"/>
            <a:ext cx="2088232" cy="2707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 dirty="0" smtClean="0">
                <a:latin typeface="Calibri" pitchFamily="34" charset="0"/>
              </a:rPr>
              <a:t>[</a:t>
            </a:r>
            <a:r>
              <a:rPr lang="cs-CZ" dirty="0">
                <a:latin typeface="Calibri" pitchFamily="34" charset="0"/>
              </a:rPr>
              <a:t>cit. </a:t>
            </a:r>
            <a:r>
              <a:rPr lang="cs-CZ" dirty="0" smtClean="0">
                <a:latin typeface="Calibri" pitchFamily="34" charset="0"/>
              </a:rPr>
              <a:t>2011-01-06]. </a:t>
            </a:r>
            <a:r>
              <a:rPr lang="cs-CZ" dirty="0">
                <a:latin typeface="Calibri" pitchFamily="34" charset="0"/>
              </a:rPr>
              <a:t>Dostupný z WWW: </a:t>
            </a:r>
            <a:r>
              <a:rPr lang="cs-CZ" i="1" dirty="0" smtClean="0">
                <a:latin typeface="Calibri" pitchFamily="34" charset="0"/>
              </a:rPr>
              <a:t>&lt;</a:t>
            </a:r>
            <a:r>
              <a:rPr lang="cs-CZ" i="1" u="sng" dirty="0">
                <a:latin typeface="Calibri" pitchFamily="34" charset="0"/>
              </a:rPr>
              <a:t>http://cs.wikipedia.org/wiki/</a:t>
            </a:r>
            <a:r>
              <a:rPr lang="cs-CZ" i="1" u="sng" dirty="0" err="1">
                <a:latin typeface="Calibri" pitchFamily="34" charset="0"/>
              </a:rPr>
              <a:t>Soubor:Croce-Mozart-Detail.jpg</a:t>
            </a:r>
            <a:r>
              <a:rPr lang="cs-CZ" i="1" dirty="0" smtClean="0">
                <a:latin typeface="Calibri" pitchFamily="34" charset="0"/>
              </a:rPr>
              <a:t>&gt;. </a:t>
            </a:r>
            <a:endParaRPr lang="cs-CZ" i="1" dirty="0">
              <a:latin typeface="Calibri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29</TotalTime>
  <Words>177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Došky</vt:lpstr>
      <vt:lpstr>WOLFGANG AMADEUS MOZART</vt:lpstr>
      <vt:lpstr>Anotace</vt:lpstr>
      <vt:lpstr>Wolfgang Amadeus Mozart (1756-1791)</vt:lpstr>
      <vt:lpstr>Zajímavosti </vt:lpstr>
      <vt:lpstr>Snímek 5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7</cp:revision>
  <dcterms:created xsi:type="dcterms:W3CDTF">2011-04-12T15:51:18Z</dcterms:created>
  <dcterms:modified xsi:type="dcterms:W3CDTF">2013-07-01T07:55:06Z</dcterms:modified>
</cp:coreProperties>
</file>