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5024463"/>
              </p:ext>
            </p:extLst>
          </p:nvPr>
        </p:nvGraphicFramePr>
        <p:xfrm>
          <a:off x="1431887" y="213285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Ústecký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12</a:t>
                      </a:r>
                      <a:r>
                        <a:rPr lang="cs-CZ" sz="1400" kern="50" dirty="0" smtClean="0">
                          <a:effectLst/>
                        </a:rPr>
                        <a:t>. července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Ústecký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VY_32_INOVACE_06-32</a:t>
            </a:r>
            <a:endParaRPr lang="cs-CZ" sz="3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318982" y="332656"/>
            <a:ext cx="638533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ÚSTECKÝ KRAJ</a:t>
            </a:r>
            <a:endParaRPr lang="cs-CZ" sz="8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30247"/>
            <a:ext cx="7956185" cy="457577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53348" y="5536576"/>
            <a:ext cx="5328592" cy="76944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5 335 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3348" y="4018810"/>
            <a:ext cx="5328592" cy="144655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SEVERO-ZÁPADNÍ ČECHY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Ústí nad Labem</a:t>
            </a:r>
          </a:p>
          <a:p>
            <a:r>
              <a:rPr lang="cs-CZ" dirty="0" smtClean="0"/>
              <a:t>POČET OBYVATEL – 854 011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7 </a:t>
            </a:r>
            <a:endParaRPr lang="cs-CZ" b="1" dirty="0" smtClean="0"/>
          </a:p>
          <a:p>
            <a:r>
              <a:rPr lang="cs-CZ" dirty="0" smtClean="0"/>
              <a:t>POČET OBCÍ:</a:t>
            </a:r>
            <a:endParaRPr lang="cs-CZ" sz="4800" b="1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16320" y="1487240"/>
            <a:ext cx="2196244" cy="4031873"/>
          </a:xfrm>
          <a:prstGeom prst="rect">
            <a:avLst/>
          </a:prstGeom>
          <a:solidFill>
            <a:schemeClr val="accent4">
              <a:lumMod val="60000"/>
              <a:lumOff val="40000"/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Dečín</a:t>
            </a:r>
            <a:endParaRPr lang="cs-CZ" sz="3200" b="1" dirty="0" smtClean="0"/>
          </a:p>
          <a:p>
            <a:r>
              <a:rPr lang="cs-CZ" sz="3200" b="1" dirty="0" smtClean="0"/>
              <a:t>Chomutov</a:t>
            </a:r>
          </a:p>
          <a:p>
            <a:r>
              <a:rPr lang="cs-CZ" sz="3200" b="1" dirty="0" smtClean="0"/>
              <a:t>Litoměřice</a:t>
            </a:r>
          </a:p>
          <a:p>
            <a:r>
              <a:rPr lang="cs-CZ" sz="3200" b="1" dirty="0" smtClean="0"/>
              <a:t>Louny</a:t>
            </a:r>
          </a:p>
          <a:p>
            <a:r>
              <a:rPr lang="cs-CZ" sz="3200" b="1" dirty="0" smtClean="0"/>
              <a:t>Most</a:t>
            </a:r>
          </a:p>
          <a:p>
            <a:r>
              <a:rPr lang="cs-CZ" sz="3200" b="1" dirty="0" smtClean="0"/>
              <a:t>Teplice</a:t>
            </a:r>
          </a:p>
          <a:p>
            <a:r>
              <a:rPr lang="cs-CZ" sz="3200" b="1" dirty="0" smtClean="0"/>
              <a:t>Ústí nad Labem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2926" y="550796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Žatec, Podbořany, Rumburk, Bílina, Litvínov, Kadaň, Lovosice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dirty="0" smtClean="0"/>
              <a:t>SYMBOLY KRAJE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44998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132856"/>
            <a:ext cx="3797170" cy="45749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32856"/>
            <a:ext cx="6403910" cy="4266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30247"/>
            <a:ext cx="7956185" cy="457577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POVRCH, VODSTVO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1" y="4147600"/>
            <a:ext cx="5570431" cy="224676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Polabská nížina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České středohoří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err="1" smtClean="0"/>
              <a:t>Dečínská</a:t>
            </a:r>
            <a:r>
              <a:rPr lang="cs-CZ" sz="2800" dirty="0" smtClean="0"/>
              <a:t> vrchovina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České Švýcarsko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Krušné hory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3914" y="4147599"/>
            <a:ext cx="2371823" cy="224676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LABE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Ohře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Ploučnice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Nádrž Nechranice</a:t>
            </a:r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Průmysl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TĚŽBA UHLÍ – Mostecká pánev</a:t>
            </a:r>
          </a:p>
          <a:p>
            <a:r>
              <a:rPr lang="cs-CZ" dirty="0" smtClean="0"/>
              <a:t>Výroba elektřiny- elektrárny: </a:t>
            </a:r>
          </a:p>
          <a:p>
            <a:pPr marL="0" indent="0">
              <a:buNone/>
            </a:pPr>
            <a:r>
              <a:rPr lang="cs-CZ" dirty="0" smtClean="0"/>
              <a:t>Tušimice, Počerady, Prunéřov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Chemický průmysl – Ústín nad </a:t>
            </a:r>
            <a:r>
              <a:rPr lang="cs-CZ" dirty="0"/>
              <a:t>L</a:t>
            </a:r>
            <a:r>
              <a:rPr lang="cs-CZ" dirty="0" smtClean="0"/>
              <a:t>abem</a:t>
            </a:r>
          </a:p>
          <a:p>
            <a:pPr marL="0" indent="0">
              <a:buNone/>
            </a:pPr>
            <a:r>
              <a:rPr lang="cs-CZ" dirty="0" smtClean="0"/>
              <a:t>( mýdlo, zubní pasty, jedlé tuky, oleje)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Petrochemické závody – LITVÍNOV</a:t>
            </a:r>
          </a:p>
          <a:p>
            <a:r>
              <a:rPr lang="cs-CZ" dirty="0" smtClean="0"/>
              <a:t>Hutní výroba – CHOMUTOV</a:t>
            </a:r>
          </a:p>
          <a:p>
            <a:pPr marL="0" indent="0">
              <a:buNone/>
            </a:pPr>
            <a:r>
              <a:rPr lang="cs-CZ" dirty="0" smtClean="0"/>
              <a:t>(výroba trubek, rour pro plynovody, ropovody a atomové elektrárny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Polabí a Poohří - ovocnářství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Pěstování chmele:</a:t>
            </a:r>
          </a:p>
          <a:p>
            <a:pPr algn="just"/>
            <a:r>
              <a:rPr lang="cs-CZ" dirty="0" smtClean="0"/>
              <a:t>ŽATEC</a:t>
            </a:r>
          </a:p>
          <a:p>
            <a:pPr algn="just"/>
            <a:r>
              <a:rPr lang="cs-CZ" dirty="0" smtClean="0"/>
              <a:t>LOUNY</a:t>
            </a:r>
          </a:p>
          <a:p>
            <a:pPr algn="just"/>
            <a:r>
              <a:rPr lang="cs-CZ" dirty="0" smtClean="0"/>
              <a:t>LITOMĚŘICE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Ústí nad Labem</a:t>
            </a:r>
          </a:p>
          <a:p>
            <a:r>
              <a:rPr lang="cs-CZ" dirty="0" smtClean="0"/>
              <a:t>Hejtman Libereckého kraje je:</a:t>
            </a:r>
          </a:p>
          <a:p>
            <a:r>
              <a:rPr lang="cs-CZ" dirty="0" smtClean="0"/>
              <a:t>Jana </a:t>
            </a:r>
            <a:r>
              <a:rPr lang="cs-CZ" dirty="0" err="1" smtClean="0"/>
              <a:t>Vaňhová</a:t>
            </a: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</a:t>
            </a:r>
            <a:r>
              <a:rPr lang="cs-CZ" dirty="0"/>
              <a:t>Ú</a:t>
            </a:r>
            <a:r>
              <a:rPr lang="cs-CZ" dirty="0" smtClean="0"/>
              <a:t>K: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CHKO České středohoří, CHKO Labské pískovce, CHKO Kokořínsko, CHKO Lužické </a:t>
            </a:r>
            <a:r>
              <a:rPr lang="cs-CZ" dirty="0" err="1" smtClean="0"/>
              <a:t>horyNP</a:t>
            </a:r>
            <a:r>
              <a:rPr lang="cs-CZ" dirty="0" smtClean="0"/>
              <a:t> České Švýcarsko</a:t>
            </a:r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kulturní památky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1991" y="1412776"/>
            <a:ext cx="712879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Zámek v Krásném </a:t>
            </a:r>
            <a:r>
              <a:rPr lang="cs-CZ" sz="2800" dirty="0" smtClean="0"/>
              <a:t>dvoře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Ústí nad Labem – gotický chrám s šikmou věží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Pravčická brána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Pevnost Terezín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Hora Říp – Rotunda sv. Jiří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Napodobenina středověkého hradu na Pastýřské stěně nad Děčínem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kulturní památky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45624"/>
            <a:ext cx="6851201" cy="54591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076" y="1571972"/>
            <a:ext cx="7380312" cy="48064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076" y="1214879"/>
            <a:ext cx="7460287" cy="552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Soubor:2004 </a:t>
            </a:r>
            <a:r>
              <a:rPr lang="cs-CZ" dirty="0" err="1"/>
              <a:t>Ustecky</a:t>
            </a:r>
            <a:r>
              <a:rPr lang="cs-CZ" dirty="0"/>
              <a:t> kraj.PNG.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&lt;http://cs.wikipedia.org/wiki/Soubor:2004_Ustecky_kraj.PNG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Soubor:Usti</a:t>
            </a:r>
            <a:r>
              <a:rPr lang="cs-CZ" dirty="0"/>
              <a:t> nad Labem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Soubor:Usti_nad_Labem_Region_CoA_CZ.svg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Soubor:Flag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Usti</a:t>
            </a:r>
            <a:r>
              <a:rPr lang="cs-CZ" dirty="0"/>
              <a:t> nad Labem </a:t>
            </a:r>
            <a:r>
              <a:rPr lang="cs-CZ" dirty="0" err="1"/>
              <a:t>Region.svg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</a:t>
            </a:r>
            <a:r>
              <a:rPr lang="cs-CZ" dirty="0" smtClean="0"/>
              <a:t>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Soubor:Flag_of_Usti_nad_Labem_Region.svg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Soubor:Brama</a:t>
            </a:r>
            <a:r>
              <a:rPr lang="cs-CZ" dirty="0"/>
              <a:t> Pravcicka.jpg, autor: </a:t>
            </a:r>
            <a:r>
              <a:rPr lang="cs-CZ" dirty="0" err="1"/>
              <a:t>Jerzy</a:t>
            </a:r>
            <a:r>
              <a:rPr lang="cs-CZ" dirty="0"/>
              <a:t> </a:t>
            </a:r>
            <a:r>
              <a:rPr lang="cs-CZ" dirty="0" err="1"/>
              <a:t>Strzelecki</a:t>
            </a:r>
            <a:r>
              <a:rPr lang="cs-CZ" dirty="0"/>
              <a:t>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Soubor:Brama_Pravcicka.jpg</a:t>
            </a:r>
            <a:r>
              <a:rPr lang="cs-CZ" dirty="0"/>
              <a:t>, autor: </a:t>
            </a:r>
            <a:r>
              <a:rPr lang="cs-CZ" dirty="0" err="1"/>
              <a:t>Jerzy</a:t>
            </a:r>
            <a:r>
              <a:rPr lang="cs-CZ" dirty="0"/>
              <a:t> </a:t>
            </a:r>
            <a:r>
              <a:rPr lang="cs-CZ" dirty="0" err="1"/>
              <a:t>Strzelecki</a:t>
            </a:r>
            <a:r>
              <a:rPr lang="cs-CZ" dirty="0" smtClean="0"/>
              <a:t>&gt;.</a:t>
            </a:r>
          </a:p>
          <a:p>
            <a:r>
              <a:rPr lang="cs-CZ" dirty="0" err="1"/>
              <a:t>Soubor:Rip</a:t>
            </a:r>
            <a:r>
              <a:rPr lang="cs-CZ" dirty="0"/>
              <a:t> kostelik.jpg.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2011-07-10]. </a:t>
            </a:r>
            <a:r>
              <a:rPr lang="cs-CZ" dirty="0"/>
              <a:t>Dostupné z WWW: &lt;http://cs.wikipedia.org/wiki/</a:t>
            </a:r>
            <a:r>
              <a:rPr lang="cs-CZ" dirty="0" err="1"/>
              <a:t>Soubor:Rip_kostelik.jpg</a:t>
            </a:r>
            <a:r>
              <a:rPr lang="cs-CZ" dirty="0" smtClean="0"/>
              <a:t>&gt;.</a:t>
            </a:r>
          </a:p>
          <a:p>
            <a:r>
              <a:rPr lang="cs-CZ" dirty="0"/>
              <a:t>Soubor:THEFEST1.jpg.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</a:t>
            </a:r>
            <a:r>
              <a:rPr lang="cs-CZ" dirty="0" smtClean="0"/>
              <a:t>2011-07-10]. </a:t>
            </a:r>
            <a:r>
              <a:rPr lang="cs-CZ" dirty="0"/>
              <a:t>Dostupné z WWW: &lt;http://cs.wikipedia.org/wiki/Soubor:THEFEST1.jpg&gt;.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272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ÚSTECKÝ KRAJ</vt:lpstr>
      <vt:lpstr>ÚSTECKÝ KRAJ</vt:lpstr>
      <vt:lpstr>SYMBOLY KRAJE</vt:lpstr>
      <vt:lpstr>POVRCH, VODSTVO</vt:lpstr>
      <vt:lpstr>Průmysl</vt:lpstr>
      <vt:lpstr>ZEMĚDĚLSTVÍ</vt:lpstr>
      <vt:lpstr>ZAJÍMAVOSTI KRAJE</vt:lpstr>
      <vt:lpstr>Národní kulturní památky</vt:lpstr>
      <vt:lpstr>Národní kulturní památky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22</cp:revision>
  <dcterms:created xsi:type="dcterms:W3CDTF">2011-12-09T17:34:54Z</dcterms:created>
  <dcterms:modified xsi:type="dcterms:W3CDTF">2011-12-18T13:59:46Z</dcterms:modified>
</cp:coreProperties>
</file>