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2" r:id="rId6"/>
    <p:sldId id="263" r:id="rId7"/>
    <p:sldId id="264" r:id="rId8"/>
    <p:sldId id="265" r:id="rId9"/>
    <p:sldId id="27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image" Target="../media/image2.gif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B7DF9E-328F-4E5C-BA01-D869933FB213}" type="doc">
      <dgm:prSet loTypeId="urn:microsoft.com/office/officeart/2005/8/layout/vList4" loCatId="list" qsTypeId="urn:microsoft.com/office/officeart/2005/8/quickstyle/simple1#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96F2C013-5BEA-4AAB-80A3-D7839BF2C2F9}">
      <dgm:prSet phldrT="[Text]"/>
      <dgm:spPr/>
      <dgm:t>
        <a:bodyPr/>
        <a:lstStyle/>
        <a:p>
          <a:r>
            <a:rPr lang="cs-CZ" dirty="0"/>
            <a:t>NÁZEV</a:t>
          </a:r>
        </a:p>
      </dgm:t>
    </dgm:pt>
    <dgm:pt modelId="{3DBFF444-D19D-42E5-8A47-772AC6AFFF60}" type="parTrans" cxnId="{980B4967-128A-4AB5-8803-A49F551D1C54}">
      <dgm:prSet/>
      <dgm:spPr/>
      <dgm:t>
        <a:bodyPr/>
        <a:lstStyle/>
        <a:p>
          <a:endParaRPr lang="cs-CZ"/>
        </a:p>
      </dgm:t>
    </dgm:pt>
    <dgm:pt modelId="{73C3C256-1D63-46C5-B6A8-E522304C6A11}" type="sibTrans" cxnId="{980B4967-128A-4AB5-8803-A49F551D1C54}">
      <dgm:prSet/>
      <dgm:spPr/>
      <dgm:t>
        <a:bodyPr/>
        <a:lstStyle/>
        <a:p>
          <a:endParaRPr lang="cs-CZ"/>
        </a:p>
      </dgm:t>
    </dgm:pt>
    <dgm:pt modelId="{7CAFA1E8-2F3C-449F-80E8-CE8428D20559}">
      <dgm:prSet phldrT="[Text]"/>
      <dgm:spPr/>
      <dgm:t>
        <a:bodyPr/>
        <a:lstStyle/>
        <a:p>
          <a:r>
            <a:rPr lang="cs-CZ" dirty="0" smtClean="0"/>
            <a:t>Písemné sčítání dvojciferných čísel (bez přechodu přes 10)</a:t>
          </a:r>
          <a:endParaRPr lang="cs-CZ" dirty="0"/>
        </a:p>
      </dgm:t>
    </dgm:pt>
    <dgm:pt modelId="{BCCBD7C2-0D86-4C44-9B7E-1DC2F8D2C177}" type="parTrans" cxnId="{E118FF91-E0C9-4025-BE52-88FB9E49563B}">
      <dgm:prSet/>
      <dgm:spPr/>
      <dgm:t>
        <a:bodyPr/>
        <a:lstStyle/>
        <a:p>
          <a:endParaRPr lang="cs-CZ"/>
        </a:p>
      </dgm:t>
    </dgm:pt>
    <dgm:pt modelId="{ED1D4241-0E24-4B61-AC99-4BD43715C27F}" type="sibTrans" cxnId="{E118FF91-E0C9-4025-BE52-88FB9E49563B}">
      <dgm:prSet/>
      <dgm:spPr/>
      <dgm:t>
        <a:bodyPr/>
        <a:lstStyle/>
        <a:p>
          <a:endParaRPr lang="cs-CZ"/>
        </a:p>
      </dgm:t>
    </dgm:pt>
    <dgm:pt modelId="{1B297480-CDE8-46CB-8FC4-49982A58FEFB}">
      <dgm:prSet phldrT="[Text]"/>
      <dgm:spPr/>
      <dgm:t>
        <a:bodyPr/>
        <a:lstStyle/>
        <a:p>
          <a:r>
            <a:rPr lang="cs-CZ" dirty="0"/>
            <a:t>AUTOR</a:t>
          </a:r>
        </a:p>
      </dgm:t>
    </dgm:pt>
    <dgm:pt modelId="{43B0C462-1B21-4016-8E2B-AE33D1382115}" type="parTrans" cxnId="{F1BAC882-30D8-42CE-8424-B9604A233813}">
      <dgm:prSet/>
      <dgm:spPr/>
      <dgm:t>
        <a:bodyPr/>
        <a:lstStyle/>
        <a:p>
          <a:endParaRPr lang="cs-CZ"/>
        </a:p>
      </dgm:t>
    </dgm:pt>
    <dgm:pt modelId="{3D1D6E5A-1B1B-4768-B8E0-88DD3EB969D8}" type="sibTrans" cxnId="{F1BAC882-30D8-42CE-8424-B9604A233813}">
      <dgm:prSet/>
      <dgm:spPr/>
      <dgm:t>
        <a:bodyPr/>
        <a:lstStyle/>
        <a:p>
          <a:endParaRPr lang="cs-CZ"/>
        </a:p>
      </dgm:t>
    </dgm:pt>
    <dgm:pt modelId="{8F967ADE-A403-4D5C-831F-54E908AC4AA3}">
      <dgm:prSet phldrT="[Text]"/>
      <dgm:spPr/>
      <dgm:t>
        <a:bodyPr/>
        <a:lstStyle/>
        <a:p>
          <a:r>
            <a:rPr lang="cs-CZ" dirty="0" smtClean="0"/>
            <a:t>Mgr. Michal Molek</a:t>
          </a:r>
          <a:endParaRPr lang="cs-CZ" dirty="0"/>
        </a:p>
      </dgm:t>
    </dgm:pt>
    <dgm:pt modelId="{999EFF78-A0FB-4421-9C35-B698858C65DC}" type="parTrans" cxnId="{01E5EE86-F10D-4609-BFD7-4939659A6C5F}">
      <dgm:prSet/>
      <dgm:spPr/>
      <dgm:t>
        <a:bodyPr/>
        <a:lstStyle/>
        <a:p>
          <a:endParaRPr lang="cs-CZ"/>
        </a:p>
      </dgm:t>
    </dgm:pt>
    <dgm:pt modelId="{56F5C2B6-2245-4F41-91AD-1A1544D92449}" type="sibTrans" cxnId="{01E5EE86-F10D-4609-BFD7-4939659A6C5F}">
      <dgm:prSet/>
      <dgm:spPr/>
      <dgm:t>
        <a:bodyPr/>
        <a:lstStyle/>
        <a:p>
          <a:endParaRPr lang="cs-CZ"/>
        </a:p>
      </dgm:t>
    </dgm:pt>
    <dgm:pt modelId="{A1DA9C05-85E7-4970-BBB0-A984E203DC09}">
      <dgm:prSet phldrT="[Text]"/>
      <dgm:spPr/>
      <dgm:t>
        <a:bodyPr/>
        <a:lstStyle/>
        <a:p>
          <a:r>
            <a:rPr lang="cs-CZ" dirty="0"/>
            <a:t>DATUM VYTVOŘENÍ A PILOTOVÁNÍ</a:t>
          </a:r>
        </a:p>
      </dgm:t>
    </dgm:pt>
    <dgm:pt modelId="{81D9442E-9F20-4146-8DD6-9AA4AD0672CD}" type="parTrans" cxnId="{4A4F9889-54F8-48D0-8F1E-1F80A8C9DA1E}">
      <dgm:prSet/>
      <dgm:spPr/>
      <dgm:t>
        <a:bodyPr/>
        <a:lstStyle/>
        <a:p>
          <a:endParaRPr lang="cs-CZ"/>
        </a:p>
      </dgm:t>
    </dgm:pt>
    <dgm:pt modelId="{CB1EB3B3-7644-416C-83F8-9EC31CC4F371}" type="sibTrans" cxnId="{4A4F9889-54F8-48D0-8F1E-1F80A8C9DA1E}">
      <dgm:prSet/>
      <dgm:spPr/>
      <dgm:t>
        <a:bodyPr/>
        <a:lstStyle/>
        <a:p>
          <a:endParaRPr lang="cs-CZ"/>
        </a:p>
      </dgm:t>
    </dgm:pt>
    <dgm:pt modelId="{8105E62F-3EF3-4F05-A619-6EC90265F6E0}">
      <dgm:prSet phldrT="[Text]"/>
      <dgm:spPr/>
      <dgm:t>
        <a:bodyPr/>
        <a:lstStyle/>
        <a:p>
          <a:r>
            <a:rPr lang="cs-CZ" dirty="0"/>
            <a:t>vytvořeno</a:t>
          </a:r>
          <a:r>
            <a:rPr lang="cs-CZ" dirty="0" smtClean="0"/>
            <a:t>: 21.11.2011</a:t>
          </a:r>
          <a:endParaRPr lang="cs-CZ" dirty="0"/>
        </a:p>
      </dgm:t>
    </dgm:pt>
    <dgm:pt modelId="{A2A06680-5E9A-4B3D-BFC7-AC094F37D263}" type="parTrans" cxnId="{99C775DA-D5C0-40B0-BB66-1732BBD61BD9}">
      <dgm:prSet/>
      <dgm:spPr/>
      <dgm:t>
        <a:bodyPr/>
        <a:lstStyle/>
        <a:p>
          <a:endParaRPr lang="cs-CZ"/>
        </a:p>
      </dgm:t>
    </dgm:pt>
    <dgm:pt modelId="{25515EFB-4853-4E36-A624-24A1DC43B025}" type="sibTrans" cxnId="{99C775DA-D5C0-40B0-BB66-1732BBD61BD9}">
      <dgm:prSet/>
      <dgm:spPr/>
      <dgm:t>
        <a:bodyPr/>
        <a:lstStyle/>
        <a:p>
          <a:endParaRPr lang="cs-CZ"/>
        </a:p>
      </dgm:t>
    </dgm:pt>
    <dgm:pt modelId="{5C30922F-DEBA-41B6-A602-61F9B4F40F88}">
      <dgm:prSet phldrT="[Text]"/>
      <dgm:spPr/>
      <dgm:t>
        <a:bodyPr/>
        <a:lstStyle/>
        <a:p>
          <a:r>
            <a:rPr lang="cs-CZ" dirty="0"/>
            <a:t>pilotováno</a:t>
          </a:r>
          <a:r>
            <a:rPr lang="cs-CZ" dirty="0" smtClean="0"/>
            <a:t>: 22.11.2011</a:t>
          </a:r>
          <a:endParaRPr lang="cs-CZ" dirty="0"/>
        </a:p>
      </dgm:t>
    </dgm:pt>
    <dgm:pt modelId="{D734F9B9-E0EB-4FAA-B65C-15C38787BCFF}" type="parTrans" cxnId="{3622EBB7-4C00-4662-98D8-EA0206EEE28F}">
      <dgm:prSet/>
      <dgm:spPr/>
      <dgm:t>
        <a:bodyPr/>
        <a:lstStyle/>
        <a:p>
          <a:endParaRPr lang="cs-CZ"/>
        </a:p>
      </dgm:t>
    </dgm:pt>
    <dgm:pt modelId="{E1AE100C-7FE2-4D87-8593-26C8B8245706}" type="sibTrans" cxnId="{3622EBB7-4C00-4662-98D8-EA0206EEE28F}">
      <dgm:prSet/>
      <dgm:spPr/>
      <dgm:t>
        <a:bodyPr/>
        <a:lstStyle/>
        <a:p>
          <a:endParaRPr lang="cs-CZ"/>
        </a:p>
      </dgm:t>
    </dgm:pt>
    <dgm:pt modelId="{5A07C646-E3BD-461C-BEB9-90A9E85A57F6}">
      <dgm:prSet phldrT="[Text]"/>
      <dgm:spPr/>
      <dgm:t>
        <a:bodyPr/>
        <a:lstStyle/>
        <a:p>
          <a:r>
            <a:rPr lang="cs-CZ" dirty="0"/>
            <a:t>URČENO PRO</a:t>
          </a:r>
        </a:p>
      </dgm:t>
    </dgm:pt>
    <dgm:pt modelId="{0710E1C4-BDF2-4058-9DEC-291D59ADEB8F}" type="parTrans" cxnId="{C128D309-DFF4-4909-85B1-6123B3613CC1}">
      <dgm:prSet/>
      <dgm:spPr/>
      <dgm:t>
        <a:bodyPr/>
        <a:lstStyle/>
        <a:p>
          <a:endParaRPr lang="cs-CZ"/>
        </a:p>
      </dgm:t>
    </dgm:pt>
    <dgm:pt modelId="{A2367C5A-672A-4F8B-857D-B4981BFA947A}" type="sibTrans" cxnId="{C128D309-DFF4-4909-85B1-6123B3613CC1}">
      <dgm:prSet/>
      <dgm:spPr/>
      <dgm:t>
        <a:bodyPr/>
        <a:lstStyle/>
        <a:p>
          <a:endParaRPr lang="cs-CZ"/>
        </a:p>
      </dgm:t>
    </dgm:pt>
    <dgm:pt modelId="{396D857A-F315-455F-AF0E-36C11CAF0D50}">
      <dgm:prSet phldrT="[Text]"/>
      <dgm:spPr/>
      <dgm:t>
        <a:bodyPr/>
        <a:lstStyle/>
        <a:p>
          <a:r>
            <a:rPr lang="cs-CZ" dirty="0"/>
            <a:t>ŠKOLA:</a:t>
          </a:r>
        </a:p>
      </dgm:t>
    </dgm:pt>
    <dgm:pt modelId="{39D0BF36-D8DB-4632-8E74-33AC0852B2A6}" type="parTrans" cxnId="{885E1FEC-4CB1-4FC0-85A5-259AFDDD2360}">
      <dgm:prSet/>
      <dgm:spPr/>
      <dgm:t>
        <a:bodyPr/>
        <a:lstStyle/>
        <a:p>
          <a:endParaRPr lang="cs-CZ"/>
        </a:p>
      </dgm:t>
    </dgm:pt>
    <dgm:pt modelId="{4A8CCFD4-E323-46FD-96A2-623BC96B67CC}" type="sibTrans" cxnId="{885E1FEC-4CB1-4FC0-85A5-259AFDDD2360}">
      <dgm:prSet/>
      <dgm:spPr/>
      <dgm:t>
        <a:bodyPr/>
        <a:lstStyle/>
        <a:p>
          <a:endParaRPr lang="cs-CZ"/>
        </a:p>
      </dgm:t>
    </dgm:pt>
    <dgm:pt modelId="{1B7D564B-E132-4115-AA04-8D6D899E15FB}">
      <dgm:prSet phldrT="[Text]"/>
      <dgm:spPr/>
      <dgm:t>
        <a:bodyPr/>
        <a:lstStyle/>
        <a:p>
          <a:r>
            <a:rPr lang="cs-CZ" dirty="0"/>
            <a:t>1. stupeň ZŠ</a:t>
          </a:r>
          <a:r>
            <a:rPr lang="cs-CZ" dirty="0" smtClean="0"/>
            <a:t>,</a:t>
          </a:r>
          <a:endParaRPr lang="cs-CZ" dirty="0"/>
        </a:p>
      </dgm:t>
    </dgm:pt>
    <dgm:pt modelId="{FDB64E96-7C84-4FBD-B730-9760CEF4AE6C}" type="parTrans" cxnId="{F0DAE544-50C1-4337-8D0E-29F3E061485A}">
      <dgm:prSet/>
      <dgm:spPr/>
      <dgm:t>
        <a:bodyPr/>
        <a:lstStyle/>
        <a:p>
          <a:endParaRPr lang="cs-CZ"/>
        </a:p>
      </dgm:t>
    </dgm:pt>
    <dgm:pt modelId="{D8D2A922-B2CE-4B37-9206-7DF329F38F73}" type="sibTrans" cxnId="{F0DAE544-50C1-4337-8D0E-29F3E061485A}">
      <dgm:prSet/>
      <dgm:spPr/>
      <dgm:t>
        <a:bodyPr/>
        <a:lstStyle/>
        <a:p>
          <a:endParaRPr lang="cs-CZ"/>
        </a:p>
      </dgm:t>
    </dgm:pt>
    <dgm:pt modelId="{3B172763-0B20-4B3C-9DA8-38248B1D3968}">
      <dgm:prSet phldrT="[Text]"/>
      <dgm:spPr/>
      <dgm:t>
        <a:bodyPr/>
        <a:lstStyle/>
        <a:p>
          <a:r>
            <a:rPr lang="cs-CZ" sz="1400" dirty="0"/>
            <a:t>POPIS</a:t>
          </a:r>
        </a:p>
      </dgm:t>
    </dgm:pt>
    <dgm:pt modelId="{0A56E57B-6F78-49C6-AFD7-C0E620AFEF08}" type="parTrans" cxnId="{502ED35D-AF1F-49C4-85BC-C67B716EF600}">
      <dgm:prSet/>
      <dgm:spPr/>
      <dgm:t>
        <a:bodyPr/>
        <a:lstStyle/>
        <a:p>
          <a:endParaRPr lang="cs-CZ"/>
        </a:p>
      </dgm:t>
    </dgm:pt>
    <dgm:pt modelId="{1D891CE7-4E57-4783-BB3A-248E2DE658A6}" type="sibTrans" cxnId="{502ED35D-AF1F-49C4-85BC-C67B716EF600}">
      <dgm:prSet/>
      <dgm:spPr/>
      <dgm:t>
        <a:bodyPr/>
        <a:lstStyle/>
        <a:p>
          <a:endParaRPr lang="cs-CZ"/>
        </a:p>
      </dgm:t>
    </dgm:pt>
    <dgm:pt modelId="{13A3502B-A10F-4E99-B360-5D33D74C2CC7}">
      <dgm:prSet phldrT="[Text]"/>
      <dgm:spPr/>
      <dgm:t>
        <a:bodyPr/>
        <a:lstStyle/>
        <a:p>
          <a:r>
            <a:rPr lang="cs-CZ" dirty="0"/>
            <a:t>ZŠ a MŠ Pozděchov, okres Vsetín</a:t>
          </a:r>
        </a:p>
      </dgm:t>
    </dgm:pt>
    <dgm:pt modelId="{7AC6AEA3-9E86-4A76-BC46-E7DD249AC1F8}" type="parTrans" cxnId="{24571CA1-43DC-487A-B6D5-CC384668994C}">
      <dgm:prSet/>
      <dgm:spPr/>
      <dgm:t>
        <a:bodyPr/>
        <a:lstStyle/>
        <a:p>
          <a:endParaRPr lang="cs-CZ"/>
        </a:p>
      </dgm:t>
    </dgm:pt>
    <dgm:pt modelId="{1E80080B-8722-47B9-80E5-5BB36E89B318}" type="sibTrans" cxnId="{24571CA1-43DC-487A-B6D5-CC384668994C}">
      <dgm:prSet/>
      <dgm:spPr/>
      <dgm:t>
        <a:bodyPr/>
        <a:lstStyle/>
        <a:p>
          <a:endParaRPr lang="cs-CZ"/>
        </a:p>
      </dgm:t>
    </dgm:pt>
    <dgm:pt modelId="{BB759C33-C9DE-4AF1-AE3E-587808AD6CFC}">
      <dgm:prSet phldrT="[Text]" custT="1"/>
      <dgm:spPr/>
      <dgm:t>
        <a:bodyPr/>
        <a:lstStyle/>
        <a:p>
          <a:r>
            <a:rPr lang="cs-CZ" sz="1200" b="1" dirty="0"/>
            <a:t>bližší popis: </a:t>
          </a:r>
          <a:r>
            <a:rPr lang="cs-CZ" sz="1100" dirty="0" smtClean="0"/>
            <a:t>prezentace slouží jak k aplikaci nové látky, tak i k jejímu  zopakování žákům ve třídě se spojenými ročníky málotřídní školy za využití PC nebo interaktivní tabule ve spojení s vytvořenými pracovními listy</a:t>
          </a:r>
          <a:endParaRPr lang="cs-CZ" sz="1100" dirty="0"/>
        </a:p>
        <a:p>
          <a:endParaRPr lang="cs-CZ" sz="1100" dirty="0"/>
        </a:p>
      </dgm:t>
    </dgm:pt>
    <dgm:pt modelId="{C28C8312-4A52-416F-856F-87EC58234E1A}" type="parTrans" cxnId="{D55CAFEC-8621-4522-9DC1-F543C742BE16}">
      <dgm:prSet/>
      <dgm:spPr/>
      <dgm:t>
        <a:bodyPr/>
        <a:lstStyle/>
        <a:p>
          <a:endParaRPr lang="cs-CZ"/>
        </a:p>
      </dgm:t>
    </dgm:pt>
    <dgm:pt modelId="{1E971FBD-B2E9-4980-9E22-F50E8B20E96C}" type="sibTrans" cxnId="{D55CAFEC-8621-4522-9DC1-F543C742BE16}">
      <dgm:prSet/>
      <dgm:spPr/>
      <dgm:t>
        <a:bodyPr/>
        <a:lstStyle/>
        <a:p>
          <a:endParaRPr lang="cs-CZ"/>
        </a:p>
      </dgm:t>
    </dgm:pt>
    <dgm:pt modelId="{0E75B0B5-9D41-4A48-87FA-F07562D61682}">
      <dgm:prSet phldrT="[Text]" custT="1"/>
      <dgm:spPr/>
      <dgm:t>
        <a:bodyPr/>
        <a:lstStyle/>
        <a:p>
          <a:r>
            <a:rPr lang="cs-CZ" sz="1200" b="1" dirty="0"/>
            <a:t>vzdělávací oblast, předmět: </a:t>
          </a:r>
          <a:r>
            <a:rPr lang="cs-CZ" sz="1100" dirty="0" smtClean="0"/>
            <a:t>Matematika</a:t>
          </a:r>
          <a:endParaRPr lang="cs-CZ" sz="1100" dirty="0"/>
        </a:p>
      </dgm:t>
    </dgm:pt>
    <dgm:pt modelId="{13738414-6583-4FE7-98F3-5E8B2B85A9DA}" type="parTrans" cxnId="{6ABC3F55-A696-4CB6-920B-A888357AE16A}">
      <dgm:prSet/>
      <dgm:spPr/>
      <dgm:t>
        <a:bodyPr/>
        <a:lstStyle/>
        <a:p>
          <a:endParaRPr lang="cs-CZ"/>
        </a:p>
      </dgm:t>
    </dgm:pt>
    <dgm:pt modelId="{EB480588-784A-45BD-8E9B-C758CAC93EE7}" type="sibTrans" cxnId="{6ABC3F55-A696-4CB6-920B-A888357AE16A}">
      <dgm:prSet/>
      <dgm:spPr/>
      <dgm:t>
        <a:bodyPr/>
        <a:lstStyle/>
        <a:p>
          <a:endParaRPr lang="cs-CZ"/>
        </a:p>
      </dgm:t>
    </dgm:pt>
    <dgm:pt modelId="{10EBD832-31C7-491F-8B6F-52A1D446F713}" type="pres">
      <dgm:prSet presAssocID="{5FB7DF9E-328F-4E5C-BA01-D869933FB213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8F7196C-4922-44B2-8E69-0607F5C3EB87}" type="pres">
      <dgm:prSet presAssocID="{396D857A-F315-455F-AF0E-36C11CAF0D50}" presName="comp" presStyleCnt="0"/>
      <dgm:spPr/>
    </dgm:pt>
    <dgm:pt modelId="{FAE83C0F-0C3D-4F95-84B8-771C32FAC398}" type="pres">
      <dgm:prSet presAssocID="{396D857A-F315-455F-AF0E-36C11CAF0D50}" presName="box" presStyleLbl="node1" presStyleIdx="0" presStyleCnt="6"/>
      <dgm:spPr/>
      <dgm:t>
        <a:bodyPr/>
        <a:lstStyle/>
        <a:p>
          <a:endParaRPr lang="cs-CZ"/>
        </a:p>
      </dgm:t>
    </dgm:pt>
    <dgm:pt modelId="{CA9AB007-570F-4BFB-92A3-AFF4BD134A4A}" type="pres">
      <dgm:prSet presAssocID="{396D857A-F315-455F-AF0E-36C11CAF0D50}" presName="img" presStyleLbl="fgImgPlace1" presStyleIdx="0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FA76E141-7BAC-415B-A224-DC734F92A0F1}" type="pres">
      <dgm:prSet presAssocID="{396D857A-F315-455F-AF0E-36C11CAF0D50}" presName="text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154420-0BDA-4420-AC96-449A44D1D2C6}" type="pres">
      <dgm:prSet presAssocID="{4A8CCFD4-E323-46FD-96A2-623BC96B67CC}" presName="spacer" presStyleCnt="0"/>
      <dgm:spPr/>
    </dgm:pt>
    <dgm:pt modelId="{BD155520-B959-4777-93F0-A3B3F67A2412}" type="pres">
      <dgm:prSet presAssocID="{96F2C013-5BEA-4AAB-80A3-D7839BF2C2F9}" presName="comp" presStyleCnt="0"/>
      <dgm:spPr/>
    </dgm:pt>
    <dgm:pt modelId="{FBA59D53-341F-419B-AC52-2345B2010B86}" type="pres">
      <dgm:prSet presAssocID="{96F2C013-5BEA-4AAB-80A3-D7839BF2C2F9}" presName="box" presStyleLbl="node1" presStyleIdx="1" presStyleCnt="6"/>
      <dgm:spPr/>
      <dgm:t>
        <a:bodyPr/>
        <a:lstStyle/>
        <a:p>
          <a:endParaRPr lang="cs-CZ"/>
        </a:p>
      </dgm:t>
    </dgm:pt>
    <dgm:pt modelId="{3456E4FE-BA8A-44B3-B9E5-DE4BD00E0A5E}" type="pres">
      <dgm:prSet presAssocID="{96F2C013-5BEA-4AAB-80A3-D7839BF2C2F9}" presName="img" presStyleLbl="fgImgPlace1" presStyleIdx="1" presStyleCnt="6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AE3522A2-0E5E-4793-A50F-F5C83B68BD65}" type="pres">
      <dgm:prSet presAssocID="{96F2C013-5BEA-4AAB-80A3-D7839BF2C2F9}" presName="text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0E8207-EF97-4974-91B8-18825D1C441E}" type="pres">
      <dgm:prSet presAssocID="{73C3C256-1D63-46C5-B6A8-E522304C6A11}" presName="spacer" presStyleCnt="0"/>
      <dgm:spPr/>
    </dgm:pt>
    <dgm:pt modelId="{72CE640C-C424-46DB-BCEF-C34667A32C3F}" type="pres">
      <dgm:prSet presAssocID="{1B297480-CDE8-46CB-8FC4-49982A58FEFB}" presName="comp" presStyleCnt="0"/>
      <dgm:spPr/>
    </dgm:pt>
    <dgm:pt modelId="{25438066-B6A6-4BCF-8BB6-45B0FED4852D}" type="pres">
      <dgm:prSet presAssocID="{1B297480-CDE8-46CB-8FC4-49982A58FEFB}" presName="box" presStyleLbl="node1" presStyleIdx="2" presStyleCnt="6"/>
      <dgm:spPr/>
      <dgm:t>
        <a:bodyPr/>
        <a:lstStyle/>
        <a:p>
          <a:endParaRPr lang="cs-CZ"/>
        </a:p>
      </dgm:t>
    </dgm:pt>
    <dgm:pt modelId="{E81E828B-5A97-49D9-A33C-345143611F44}" type="pres">
      <dgm:prSet presAssocID="{1B297480-CDE8-46CB-8FC4-49982A58FEFB}" presName="img" presStyleLbl="fgImgPlace1" presStyleIdx="2" presStyleCnt="6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5493666E-A8B1-4BC9-8E9B-FC5CFB1BB9B8}" type="pres">
      <dgm:prSet presAssocID="{1B297480-CDE8-46CB-8FC4-49982A58FEFB}" presName="text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2C228C-D5F0-421F-A4A6-27DBFC75227D}" type="pres">
      <dgm:prSet presAssocID="{3D1D6E5A-1B1B-4768-B8E0-88DD3EB969D8}" presName="spacer" presStyleCnt="0"/>
      <dgm:spPr/>
    </dgm:pt>
    <dgm:pt modelId="{0DFF51DB-CEA8-49D1-A985-5CD092B787BB}" type="pres">
      <dgm:prSet presAssocID="{A1DA9C05-85E7-4970-BBB0-A984E203DC09}" presName="comp" presStyleCnt="0"/>
      <dgm:spPr/>
    </dgm:pt>
    <dgm:pt modelId="{E1FDA819-1870-4033-8103-512060370B44}" type="pres">
      <dgm:prSet presAssocID="{A1DA9C05-85E7-4970-BBB0-A984E203DC09}" presName="box" presStyleLbl="node1" presStyleIdx="3" presStyleCnt="6"/>
      <dgm:spPr/>
      <dgm:t>
        <a:bodyPr/>
        <a:lstStyle/>
        <a:p>
          <a:endParaRPr lang="cs-CZ"/>
        </a:p>
      </dgm:t>
    </dgm:pt>
    <dgm:pt modelId="{351E0857-78E3-4DDD-A612-A23CAB387EA6}" type="pres">
      <dgm:prSet presAssocID="{A1DA9C05-85E7-4970-BBB0-A984E203DC09}" presName="img" presStyleLbl="fgImgPlace1" presStyleIdx="3" presStyleCnt="6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</dgm:pt>
    <dgm:pt modelId="{736200C8-C859-49A2-9FD3-92000B666132}" type="pres">
      <dgm:prSet presAssocID="{A1DA9C05-85E7-4970-BBB0-A984E203DC09}" presName="text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6F960C-3976-4FD5-A079-6116FF26B6E2}" type="pres">
      <dgm:prSet presAssocID="{CB1EB3B3-7644-416C-83F8-9EC31CC4F371}" presName="spacer" presStyleCnt="0"/>
      <dgm:spPr/>
    </dgm:pt>
    <dgm:pt modelId="{EA26F0F2-6F3A-4CB1-BDE1-3A13937EFC4C}" type="pres">
      <dgm:prSet presAssocID="{5A07C646-E3BD-461C-BEB9-90A9E85A57F6}" presName="comp" presStyleCnt="0"/>
      <dgm:spPr/>
    </dgm:pt>
    <dgm:pt modelId="{F2CBF994-CCBA-4558-B04E-EB61AFCC1F37}" type="pres">
      <dgm:prSet presAssocID="{5A07C646-E3BD-461C-BEB9-90A9E85A57F6}" presName="box" presStyleLbl="node1" presStyleIdx="4" presStyleCnt="6"/>
      <dgm:spPr/>
      <dgm:t>
        <a:bodyPr/>
        <a:lstStyle/>
        <a:p>
          <a:endParaRPr lang="cs-CZ"/>
        </a:p>
      </dgm:t>
    </dgm:pt>
    <dgm:pt modelId="{D231AD38-01E7-4475-9AAE-DB65D8885615}" type="pres">
      <dgm:prSet presAssocID="{5A07C646-E3BD-461C-BEB9-90A9E85A57F6}" presName="img" presStyleLbl="fgImgPlace1" presStyleIdx="4" presStyleCnt="6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</dgm:pt>
    <dgm:pt modelId="{7878E9C8-2677-4744-B9B9-36CB0A5B068F}" type="pres">
      <dgm:prSet presAssocID="{5A07C646-E3BD-461C-BEB9-90A9E85A57F6}" presName="text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43B59B-7167-43F3-8359-E7BE99D2CCA2}" type="pres">
      <dgm:prSet presAssocID="{A2367C5A-672A-4F8B-857D-B4981BFA947A}" presName="spacer" presStyleCnt="0"/>
      <dgm:spPr/>
    </dgm:pt>
    <dgm:pt modelId="{AFF8620A-9612-45A0-9C17-B3247F81A090}" type="pres">
      <dgm:prSet presAssocID="{3B172763-0B20-4B3C-9DA8-38248B1D3968}" presName="comp" presStyleCnt="0"/>
      <dgm:spPr/>
    </dgm:pt>
    <dgm:pt modelId="{13C56E14-6DDB-4ED6-A71F-445224F61023}" type="pres">
      <dgm:prSet presAssocID="{3B172763-0B20-4B3C-9DA8-38248B1D3968}" presName="box" presStyleLbl="node1" presStyleIdx="5" presStyleCnt="6"/>
      <dgm:spPr/>
      <dgm:t>
        <a:bodyPr/>
        <a:lstStyle/>
        <a:p>
          <a:endParaRPr lang="cs-CZ"/>
        </a:p>
      </dgm:t>
    </dgm:pt>
    <dgm:pt modelId="{7A55A6AC-24AF-47B9-BFC1-CAC710272C22}" type="pres">
      <dgm:prSet presAssocID="{3B172763-0B20-4B3C-9DA8-38248B1D3968}" presName="img" presStyleLbl="fgImgPlace1" presStyleIdx="5" presStyleCnt="6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</dgm:pt>
    <dgm:pt modelId="{337C7FA8-885D-4418-BFF7-63D4CF0A6D6E}" type="pres">
      <dgm:prSet presAssocID="{3B172763-0B20-4B3C-9DA8-38248B1D3968}" presName="text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723A53-D6B5-4D96-B7FF-26EA8F095AB3}" type="presOf" srcId="{A1DA9C05-85E7-4970-BBB0-A984E203DC09}" destId="{E1FDA819-1870-4033-8103-512060370B44}" srcOrd="0" destOrd="0" presId="urn:microsoft.com/office/officeart/2005/8/layout/vList4"/>
    <dgm:cxn modelId="{FA9BDC5F-6A14-4000-8F39-20DAE39E4E69}" type="presOf" srcId="{7CAFA1E8-2F3C-449F-80E8-CE8428D20559}" destId="{FBA59D53-341F-419B-AC52-2345B2010B86}" srcOrd="0" destOrd="1" presId="urn:microsoft.com/office/officeart/2005/8/layout/vList4"/>
    <dgm:cxn modelId="{193410F4-9FD8-464F-A025-2D0C49C2268C}" type="presOf" srcId="{8105E62F-3EF3-4F05-A619-6EC90265F6E0}" destId="{E1FDA819-1870-4033-8103-512060370B44}" srcOrd="0" destOrd="1" presId="urn:microsoft.com/office/officeart/2005/8/layout/vList4"/>
    <dgm:cxn modelId="{99C775DA-D5C0-40B0-BB66-1732BBD61BD9}" srcId="{A1DA9C05-85E7-4970-BBB0-A984E203DC09}" destId="{8105E62F-3EF3-4F05-A619-6EC90265F6E0}" srcOrd="0" destOrd="0" parTransId="{A2A06680-5E9A-4B3D-BFC7-AC094F37D263}" sibTransId="{25515EFB-4853-4E36-A624-24A1DC43B025}"/>
    <dgm:cxn modelId="{780A5BDF-9A6F-45B6-BAB2-E9C89036D5B0}" type="presOf" srcId="{5C30922F-DEBA-41B6-A602-61F9B4F40F88}" destId="{E1FDA819-1870-4033-8103-512060370B44}" srcOrd="0" destOrd="2" presId="urn:microsoft.com/office/officeart/2005/8/layout/vList4"/>
    <dgm:cxn modelId="{C1645861-3B94-4768-B0F4-DCB5855A8207}" type="presOf" srcId="{96F2C013-5BEA-4AAB-80A3-D7839BF2C2F9}" destId="{FBA59D53-341F-419B-AC52-2345B2010B86}" srcOrd="0" destOrd="0" presId="urn:microsoft.com/office/officeart/2005/8/layout/vList4"/>
    <dgm:cxn modelId="{CF5699F2-1C00-45C5-B0C0-98DE4943E08A}" type="presOf" srcId="{1B297480-CDE8-46CB-8FC4-49982A58FEFB}" destId="{5493666E-A8B1-4BC9-8E9B-FC5CFB1BB9B8}" srcOrd="1" destOrd="0" presId="urn:microsoft.com/office/officeart/2005/8/layout/vList4"/>
    <dgm:cxn modelId="{4A4F9889-54F8-48D0-8F1E-1F80A8C9DA1E}" srcId="{5FB7DF9E-328F-4E5C-BA01-D869933FB213}" destId="{A1DA9C05-85E7-4970-BBB0-A984E203DC09}" srcOrd="3" destOrd="0" parTransId="{81D9442E-9F20-4146-8DD6-9AA4AD0672CD}" sibTransId="{CB1EB3B3-7644-416C-83F8-9EC31CC4F371}"/>
    <dgm:cxn modelId="{980B4967-128A-4AB5-8803-A49F551D1C54}" srcId="{5FB7DF9E-328F-4E5C-BA01-D869933FB213}" destId="{96F2C013-5BEA-4AAB-80A3-D7839BF2C2F9}" srcOrd="1" destOrd="0" parTransId="{3DBFF444-D19D-42E5-8A47-772AC6AFFF60}" sibTransId="{73C3C256-1D63-46C5-B6A8-E522304C6A11}"/>
    <dgm:cxn modelId="{01E5EE86-F10D-4609-BFD7-4939659A6C5F}" srcId="{1B297480-CDE8-46CB-8FC4-49982A58FEFB}" destId="{8F967ADE-A403-4D5C-831F-54E908AC4AA3}" srcOrd="0" destOrd="0" parTransId="{999EFF78-A0FB-4421-9C35-B698858C65DC}" sibTransId="{56F5C2B6-2245-4F41-91AD-1A1544D92449}"/>
    <dgm:cxn modelId="{BE844959-7D81-4B37-96E6-61CE1C6DD437}" type="presOf" srcId="{1B7D564B-E132-4115-AA04-8D6D899E15FB}" destId="{F2CBF994-CCBA-4558-B04E-EB61AFCC1F37}" srcOrd="0" destOrd="1" presId="urn:microsoft.com/office/officeart/2005/8/layout/vList4"/>
    <dgm:cxn modelId="{340A809B-66C7-44EF-83A9-C290DE0DF5B3}" type="presOf" srcId="{7CAFA1E8-2F3C-449F-80E8-CE8428D20559}" destId="{AE3522A2-0E5E-4793-A50F-F5C83B68BD65}" srcOrd="1" destOrd="1" presId="urn:microsoft.com/office/officeart/2005/8/layout/vList4"/>
    <dgm:cxn modelId="{25D1FCA9-FE22-408C-A82C-76A7159F8E98}" type="presOf" srcId="{1B7D564B-E132-4115-AA04-8D6D899E15FB}" destId="{7878E9C8-2677-4744-B9B9-36CB0A5B068F}" srcOrd="1" destOrd="1" presId="urn:microsoft.com/office/officeart/2005/8/layout/vList4"/>
    <dgm:cxn modelId="{5519AFA8-94A5-466E-9A97-092FD9B55832}" type="presOf" srcId="{13A3502B-A10F-4E99-B360-5D33D74C2CC7}" destId="{FAE83C0F-0C3D-4F95-84B8-771C32FAC398}" srcOrd="0" destOrd="1" presId="urn:microsoft.com/office/officeart/2005/8/layout/vList4"/>
    <dgm:cxn modelId="{C128D309-DFF4-4909-85B1-6123B3613CC1}" srcId="{5FB7DF9E-328F-4E5C-BA01-D869933FB213}" destId="{5A07C646-E3BD-461C-BEB9-90A9E85A57F6}" srcOrd="4" destOrd="0" parTransId="{0710E1C4-BDF2-4058-9DEC-291D59ADEB8F}" sibTransId="{A2367C5A-672A-4F8B-857D-B4981BFA947A}"/>
    <dgm:cxn modelId="{B0CED1EF-E78C-401D-A3B8-665A29CA02A8}" type="presOf" srcId="{BB759C33-C9DE-4AF1-AE3E-587808AD6CFC}" destId="{337C7FA8-885D-4418-BFF7-63D4CF0A6D6E}" srcOrd="1" destOrd="2" presId="urn:microsoft.com/office/officeart/2005/8/layout/vList4"/>
    <dgm:cxn modelId="{A5F349D7-C437-47A6-BC79-A1D389893533}" type="presOf" srcId="{13A3502B-A10F-4E99-B360-5D33D74C2CC7}" destId="{FA76E141-7BAC-415B-A224-DC734F92A0F1}" srcOrd="1" destOrd="1" presId="urn:microsoft.com/office/officeart/2005/8/layout/vList4"/>
    <dgm:cxn modelId="{75E1F782-3363-464E-B8DC-BF141CDCE6E4}" type="presOf" srcId="{8105E62F-3EF3-4F05-A619-6EC90265F6E0}" destId="{736200C8-C859-49A2-9FD3-92000B666132}" srcOrd="1" destOrd="1" presId="urn:microsoft.com/office/officeart/2005/8/layout/vList4"/>
    <dgm:cxn modelId="{6ABC3F55-A696-4CB6-920B-A888357AE16A}" srcId="{3B172763-0B20-4B3C-9DA8-38248B1D3968}" destId="{0E75B0B5-9D41-4A48-87FA-F07562D61682}" srcOrd="0" destOrd="0" parTransId="{13738414-6583-4FE7-98F3-5E8B2B85A9DA}" sibTransId="{EB480588-784A-45BD-8E9B-C758CAC93EE7}"/>
    <dgm:cxn modelId="{F0DAE544-50C1-4337-8D0E-29F3E061485A}" srcId="{5A07C646-E3BD-461C-BEB9-90A9E85A57F6}" destId="{1B7D564B-E132-4115-AA04-8D6D899E15FB}" srcOrd="0" destOrd="0" parTransId="{FDB64E96-7C84-4FBD-B730-9760CEF4AE6C}" sibTransId="{D8D2A922-B2CE-4B37-9206-7DF329F38F73}"/>
    <dgm:cxn modelId="{941B9B0C-7834-4C9D-8F69-FCBF50E9B79B}" type="presOf" srcId="{3B172763-0B20-4B3C-9DA8-38248B1D3968}" destId="{337C7FA8-885D-4418-BFF7-63D4CF0A6D6E}" srcOrd="1" destOrd="0" presId="urn:microsoft.com/office/officeart/2005/8/layout/vList4"/>
    <dgm:cxn modelId="{E79CD035-D443-49FC-B7D8-4ED92471C7A8}" type="presOf" srcId="{5A07C646-E3BD-461C-BEB9-90A9E85A57F6}" destId="{F2CBF994-CCBA-4558-B04E-EB61AFCC1F37}" srcOrd="0" destOrd="0" presId="urn:microsoft.com/office/officeart/2005/8/layout/vList4"/>
    <dgm:cxn modelId="{E17E175E-0F10-4744-A793-BD0D54855206}" type="presOf" srcId="{1B297480-CDE8-46CB-8FC4-49982A58FEFB}" destId="{25438066-B6A6-4BCF-8BB6-45B0FED4852D}" srcOrd="0" destOrd="0" presId="urn:microsoft.com/office/officeart/2005/8/layout/vList4"/>
    <dgm:cxn modelId="{3622EBB7-4C00-4662-98D8-EA0206EEE28F}" srcId="{A1DA9C05-85E7-4970-BBB0-A984E203DC09}" destId="{5C30922F-DEBA-41B6-A602-61F9B4F40F88}" srcOrd="1" destOrd="0" parTransId="{D734F9B9-E0EB-4FAA-B65C-15C38787BCFF}" sibTransId="{E1AE100C-7FE2-4D87-8593-26C8B8245706}"/>
    <dgm:cxn modelId="{F569D501-E12B-45C8-8073-3B4122086E71}" type="presOf" srcId="{0E75B0B5-9D41-4A48-87FA-F07562D61682}" destId="{13C56E14-6DDB-4ED6-A71F-445224F61023}" srcOrd="0" destOrd="1" presId="urn:microsoft.com/office/officeart/2005/8/layout/vList4"/>
    <dgm:cxn modelId="{D79FF024-05B6-455D-ADD3-6BC5BC9CB081}" type="presOf" srcId="{396D857A-F315-455F-AF0E-36C11CAF0D50}" destId="{FA76E141-7BAC-415B-A224-DC734F92A0F1}" srcOrd="1" destOrd="0" presId="urn:microsoft.com/office/officeart/2005/8/layout/vList4"/>
    <dgm:cxn modelId="{F6E24DA3-056D-4DD0-9AB9-D08ADCA823FA}" type="presOf" srcId="{8F967ADE-A403-4D5C-831F-54E908AC4AA3}" destId="{25438066-B6A6-4BCF-8BB6-45B0FED4852D}" srcOrd="0" destOrd="1" presId="urn:microsoft.com/office/officeart/2005/8/layout/vList4"/>
    <dgm:cxn modelId="{D55CAFEC-8621-4522-9DC1-F543C742BE16}" srcId="{3B172763-0B20-4B3C-9DA8-38248B1D3968}" destId="{BB759C33-C9DE-4AF1-AE3E-587808AD6CFC}" srcOrd="1" destOrd="0" parTransId="{C28C8312-4A52-416F-856F-87EC58234E1A}" sibTransId="{1E971FBD-B2E9-4980-9E22-F50E8B20E96C}"/>
    <dgm:cxn modelId="{2A86670A-22CE-43B5-B95A-399C60B34A52}" type="presOf" srcId="{5C30922F-DEBA-41B6-A602-61F9B4F40F88}" destId="{736200C8-C859-49A2-9FD3-92000B666132}" srcOrd="1" destOrd="2" presId="urn:microsoft.com/office/officeart/2005/8/layout/vList4"/>
    <dgm:cxn modelId="{5B58634F-65FF-44FC-8CDC-D821D0D30760}" type="presOf" srcId="{A1DA9C05-85E7-4970-BBB0-A984E203DC09}" destId="{736200C8-C859-49A2-9FD3-92000B666132}" srcOrd="1" destOrd="0" presId="urn:microsoft.com/office/officeart/2005/8/layout/vList4"/>
    <dgm:cxn modelId="{0F921FE3-419C-4887-BC6E-43050E1F7AE5}" type="presOf" srcId="{96F2C013-5BEA-4AAB-80A3-D7839BF2C2F9}" destId="{AE3522A2-0E5E-4793-A50F-F5C83B68BD65}" srcOrd="1" destOrd="0" presId="urn:microsoft.com/office/officeart/2005/8/layout/vList4"/>
    <dgm:cxn modelId="{4E23305F-C847-47B4-B51E-D2DE449F072C}" type="presOf" srcId="{396D857A-F315-455F-AF0E-36C11CAF0D50}" destId="{FAE83C0F-0C3D-4F95-84B8-771C32FAC398}" srcOrd="0" destOrd="0" presId="urn:microsoft.com/office/officeart/2005/8/layout/vList4"/>
    <dgm:cxn modelId="{03AB950D-A934-4E75-BFF1-F450064BF64A}" type="presOf" srcId="{3B172763-0B20-4B3C-9DA8-38248B1D3968}" destId="{13C56E14-6DDB-4ED6-A71F-445224F61023}" srcOrd="0" destOrd="0" presId="urn:microsoft.com/office/officeart/2005/8/layout/vList4"/>
    <dgm:cxn modelId="{C1C891B4-0C1F-4338-810D-A671E251BDC6}" type="presOf" srcId="{5FB7DF9E-328F-4E5C-BA01-D869933FB213}" destId="{10EBD832-31C7-491F-8B6F-52A1D446F713}" srcOrd="0" destOrd="0" presId="urn:microsoft.com/office/officeart/2005/8/layout/vList4"/>
    <dgm:cxn modelId="{885E1FEC-4CB1-4FC0-85A5-259AFDDD2360}" srcId="{5FB7DF9E-328F-4E5C-BA01-D869933FB213}" destId="{396D857A-F315-455F-AF0E-36C11CAF0D50}" srcOrd="0" destOrd="0" parTransId="{39D0BF36-D8DB-4632-8E74-33AC0852B2A6}" sibTransId="{4A8CCFD4-E323-46FD-96A2-623BC96B67CC}"/>
    <dgm:cxn modelId="{1180D364-CDAB-47FD-B711-F0BA96F87949}" type="presOf" srcId="{8F967ADE-A403-4D5C-831F-54E908AC4AA3}" destId="{5493666E-A8B1-4BC9-8E9B-FC5CFB1BB9B8}" srcOrd="1" destOrd="1" presId="urn:microsoft.com/office/officeart/2005/8/layout/vList4"/>
    <dgm:cxn modelId="{E4BDB5F8-8CF9-4464-ABAC-264D8543E9BF}" type="presOf" srcId="{BB759C33-C9DE-4AF1-AE3E-587808AD6CFC}" destId="{13C56E14-6DDB-4ED6-A71F-445224F61023}" srcOrd="0" destOrd="2" presId="urn:microsoft.com/office/officeart/2005/8/layout/vList4"/>
    <dgm:cxn modelId="{E5B69905-BE0F-4A39-9F8A-3838479FAF53}" type="presOf" srcId="{5A07C646-E3BD-461C-BEB9-90A9E85A57F6}" destId="{7878E9C8-2677-4744-B9B9-36CB0A5B068F}" srcOrd="1" destOrd="0" presId="urn:microsoft.com/office/officeart/2005/8/layout/vList4"/>
    <dgm:cxn modelId="{502ED35D-AF1F-49C4-85BC-C67B716EF600}" srcId="{5FB7DF9E-328F-4E5C-BA01-D869933FB213}" destId="{3B172763-0B20-4B3C-9DA8-38248B1D3968}" srcOrd="5" destOrd="0" parTransId="{0A56E57B-6F78-49C6-AFD7-C0E620AFEF08}" sibTransId="{1D891CE7-4E57-4783-BB3A-248E2DE658A6}"/>
    <dgm:cxn modelId="{24571CA1-43DC-487A-B6D5-CC384668994C}" srcId="{396D857A-F315-455F-AF0E-36C11CAF0D50}" destId="{13A3502B-A10F-4E99-B360-5D33D74C2CC7}" srcOrd="0" destOrd="0" parTransId="{7AC6AEA3-9E86-4A76-BC46-E7DD249AC1F8}" sibTransId="{1E80080B-8722-47B9-80E5-5BB36E89B318}"/>
    <dgm:cxn modelId="{E118FF91-E0C9-4025-BE52-88FB9E49563B}" srcId="{96F2C013-5BEA-4AAB-80A3-D7839BF2C2F9}" destId="{7CAFA1E8-2F3C-449F-80E8-CE8428D20559}" srcOrd="0" destOrd="0" parTransId="{BCCBD7C2-0D86-4C44-9B7E-1DC2F8D2C177}" sibTransId="{ED1D4241-0E24-4B61-AC99-4BD43715C27F}"/>
    <dgm:cxn modelId="{A1ACD252-49B8-49F1-9135-2C22BACC8401}" type="presOf" srcId="{0E75B0B5-9D41-4A48-87FA-F07562D61682}" destId="{337C7FA8-885D-4418-BFF7-63D4CF0A6D6E}" srcOrd="1" destOrd="1" presId="urn:microsoft.com/office/officeart/2005/8/layout/vList4"/>
    <dgm:cxn modelId="{F1BAC882-30D8-42CE-8424-B9604A233813}" srcId="{5FB7DF9E-328F-4E5C-BA01-D869933FB213}" destId="{1B297480-CDE8-46CB-8FC4-49982A58FEFB}" srcOrd="2" destOrd="0" parTransId="{43B0C462-1B21-4016-8E2B-AE33D1382115}" sibTransId="{3D1D6E5A-1B1B-4768-B8E0-88DD3EB969D8}"/>
    <dgm:cxn modelId="{98DEE141-16B2-4386-86DE-78D5E4BDBA89}" type="presParOf" srcId="{10EBD832-31C7-491F-8B6F-52A1D446F713}" destId="{C8F7196C-4922-44B2-8E69-0607F5C3EB87}" srcOrd="0" destOrd="0" presId="urn:microsoft.com/office/officeart/2005/8/layout/vList4"/>
    <dgm:cxn modelId="{1BF24789-87F8-47B2-88DB-6B154B21695F}" type="presParOf" srcId="{C8F7196C-4922-44B2-8E69-0607F5C3EB87}" destId="{FAE83C0F-0C3D-4F95-84B8-771C32FAC398}" srcOrd="0" destOrd="0" presId="urn:microsoft.com/office/officeart/2005/8/layout/vList4"/>
    <dgm:cxn modelId="{9E280072-C707-4AFA-8140-DDF68AAFB365}" type="presParOf" srcId="{C8F7196C-4922-44B2-8E69-0607F5C3EB87}" destId="{CA9AB007-570F-4BFB-92A3-AFF4BD134A4A}" srcOrd="1" destOrd="0" presId="urn:microsoft.com/office/officeart/2005/8/layout/vList4"/>
    <dgm:cxn modelId="{B9FF70AB-F236-4E0A-84EA-5CDCE24733C9}" type="presParOf" srcId="{C8F7196C-4922-44B2-8E69-0607F5C3EB87}" destId="{FA76E141-7BAC-415B-A224-DC734F92A0F1}" srcOrd="2" destOrd="0" presId="urn:microsoft.com/office/officeart/2005/8/layout/vList4"/>
    <dgm:cxn modelId="{F0E8A60B-679E-4B4D-BFA0-7845B7807B39}" type="presParOf" srcId="{10EBD832-31C7-491F-8B6F-52A1D446F713}" destId="{B6154420-0BDA-4420-AC96-449A44D1D2C6}" srcOrd="1" destOrd="0" presId="urn:microsoft.com/office/officeart/2005/8/layout/vList4"/>
    <dgm:cxn modelId="{A7C241B1-0208-43F6-A6B2-572553644659}" type="presParOf" srcId="{10EBD832-31C7-491F-8B6F-52A1D446F713}" destId="{BD155520-B959-4777-93F0-A3B3F67A2412}" srcOrd="2" destOrd="0" presId="urn:microsoft.com/office/officeart/2005/8/layout/vList4"/>
    <dgm:cxn modelId="{1A710A5D-986A-49BC-AFC1-C3A02FFA428E}" type="presParOf" srcId="{BD155520-B959-4777-93F0-A3B3F67A2412}" destId="{FBA59D53-341F-419B-AC52-2345B2010B86}" srcOrd="0" destOrd="0" presId="urn:microsoft.com/office/officeart/2005/8/layout/vList4"/>
    <dgm:cxn modelId="{773D52F1-4F61-410E-93A8-B0A40D44254C}" type="presParOf" srcId="{BD155520-B959-4777-93F0-A3B3F67A2412}" destId="{3456E4FE-BA8A-44B3-B9E5-DE4BD00E0A5E}" srcOrd="1" destOrd="0" presId="urn:microsoft.com/office/officeart/2005/8/layout/vList4"/>
    <dgm:cxn modelId="{5615DD35-3D80-43E7-957F-41CD3CD7E26D}" type="presParOf" srcId="{BD155520-B959-4777-93F0-A3B3F67A2412}" destId="{AE3522A2-0E5E-4793-A50F-F5C83B68BD65}" srcOrd="2" destOrd="0" presId="urn:microsoft.com/office/officeart/2005/8/layout/vList4"/>
    <dgm:cxn modelId="{A3FB4D8D-912B-49B3-9049-1D2B38B013C2}" type="presParOf" srcId="{10EBD832-31C7-491F-8B6F-52A1D446F713}" destId="{C60E8207-EF97-4974-91B8-18825D1C441E}" srcOrd="3" destOrd="0" presId="urn:microsoft.com/office/officeart/2005/8/layout/vList4"/>
    <dgm:cxn modelId="{935665FD-38E7-40BB-B94B-C434CB80CDD3}" type="presParOf" srcId="{10EBD832-31C7-491F-8B6F-52A1D446F713}" destId="{72CE640C-C424-46DB-BCEF-C34667A32C3F}" srcOrd="4" destOrd="0" presId="urn:microsoft.com/office/officeart/2005/8/layout/vList4"/>
    <dgm:cxn modelId="{5A98BEE2-62CC-41DE-A490-E34EE85E81DD}" type="presParOf" srcId="{72CE640C-C424-46DB-BCEF-C34667A32C3F}" destId="{25438066-B6A6-4BCF-8BB6-45B0FED4852D}" srcOrd="0" destOrd="0" presId="urn:microsoft.com/office/officeart/2005/8/layout/vList4"/>
    <dgm:cxn modelId="{61E6E54E-F8A8-4EBE-AF59-35C9F7925609}" type="presParOf" srcId="{72CE640C-C424-46DB-BCEF-C34667A32C3F}" destId="{E81E828B-5A97-49D9-A33C-345143611F44}" srcOrd="1" destOrd="0" presId="urn:microsoft.com/office/officeart/2005/8/layout/vList4"/>
    <dgm:cxn modelId="{4300D644-4C47-4E8D-AA5B-5E4D450B995D}" type="presParOf" srcId="{72CE640C-C424-46DB-BCEF-C34667A32C3F}" destId="{5493666E-A8B1-4BC9-8E9B-FC5CFB1BB9B8}" srcOrd="2" destOrd="0" presId="urn:microsoft.com/office/officeart/2005/8/layout/vList4"/>
    <dgm:cxn modelId="{D577980E-3C35-43CF-877B-F54C59917ABF}" type="presParOf" srcId="{10EBD832-31C7-491F-8B6F-52A1D446F713}" destId="{BC2C228C-D5F0-421F-A4A6-27DBFC75227D}" srcOrd="5" destOrd="0" presId="urn:microsoft.com/office/officeart/2005/8/layout/vList4"/>
    <dgm:cxn modelId="{E7B99E93-4854-4C16-AB58-DCC115A9B408}" type="presParOf" srcId="{10EBD832-31C7-491F-8B6F-52A1D446F713}" destId="{0DFF51DB-CEA8-49D1-A985-5CD092B787BB}" srcOrd="6" destOrd="0" presId="urn:microsoft.com/office/officeart/2005/8/layout/vList4"/>
    <dgm:cxn modelId="{822D7F64-097C-4A9D-9AB3-C5B17F7BE4E7}" type="presParOf" srcId="{0DFF51DB-CEA8-49D1-A985-5CD092B787BB}" destId="{E1FDA819-1870-4033-8103-512060370B44}" srcOrd="0" destOrd="0" presId="urn:microsoft.com/office/officeart/2005/8/layout/vList4"/>
    <dgm:cxn modelId="{B08C736C-3770-4863-9012-04C42DCACCB7}" type="presParOf" srcId="{0DFF51DB-CEA8-49D1-A985-5CD092B787BB}" destId="{351E0857-78E3-4DDD-A612-A23CAB387EA6}" srcOrd="1" destOrd="0" presId="urn:microsoft.com/office/officeart/2005/8/layout/vList4"/>
    <dgm:cxn modelId="{503B66D7-B735-45EA-B9C3-D44634A6B3F2}" type="presParOf" srcId="{0DFF51DB-CEA8-49D1-A985-5CD092B787BB}" destId="{736200C8-C859-49A2-9FD3-92000B666132}" srcOrd="2" destOrd="0" presId="urn:microsoft.com/office/officeart/2005/8/layout/vList4"/>
    <dgm:cxn modelId="{3DD5C9DF-CF8F-483A-85BD-550E2BEE7A64}" type="presParOf" srcId="{10EBD832-31C7-491F-8B6F-52A1D446F713}" destId="{916F960C-3976-4FD5-A079-6116FF26B6E2}" srcOrd="7" destOrd="0" presId="urn:microsoft.com/office/officeart/2005/8/layout/vList4"/>
    <dgm:cxn modelId="{C7AEE5D8-2597-4353-88A1-BF07A68105EA}" type="presParOf" srcId="{10EBD832-31C7-491F-8B6F-52A1D446F713}" destId="{EA26F0F2-6F3A-4CB1-BDE1-3A13937EFC4C}" srcOrd="8" destOrd="0" presId="urn:microsoft.com/office/officeart/2005/8/layout/vList4"/>
    <dgm:cxn modelId="{924AB293-BE55-449B-BC66-D00DD85143EB}" type="presParOf" srcId="{EA26F0F2-6F3A-4CB1-BDE1-3A13937EFC4C}" destId="{F2CBF994-CCBA-4558-B04E-EB61AFCC1F37}" srcOrd="0" destOrd="0" presId="urn:microsoft.com/office/officeart/2005/8/layout/vList4"/>
    <dgm:cxn modelId="{7A7B5C38-AAAE-4FC1-8AC3-EC45CFD6824B}" type="presParOf" srcId="{EA26F0F2-6F3A-4CB1-BDE1-3A13937EFC4C}" destId="{D231AD38-01E7-4475-9AAE-DB65D8885615}" srcOrd="1" destOrd="0" presId="urn:microsoft.com/office/officeart/2005/8/layout/vList4"/>
    <dgm:cxn modelId="{A140E879-AC0D-4A34-B83F-E0F3FBD82CFD}" type="presParOf" srcId="{EA26F0F2-6F3A-4CB1-BDE1-3A13937EFC4C}" destId="{7878E9C8-2677-4744-B9B9-36CB0A5B068F}" srcOrd="2" destOrd="0" presId="urn:microsoft.com/office/officeart/2005/8/layout/vList4"/>
    <dgm:cxn modelId="{100C8CEC-D0DE-4810-B60B-6A78CAA8219A}" type="presParOf" srcId="{10EBD832-31C7-491F-8B6F-52A1D446F713}" destId="{EE43B59B-7167-43F3-8359-E7BE99D2CCA2}" srcOrd="9" destOrd="0" presId="urn:microsoft.com/office/officeart/2005/8/layout/vList4"/>
    <dgm:cxn modelId="{AF091E58-D3B9-4BD7-A795-7009E6FC0729}" type="presParOf" srcId="{10EBD832-31C7-491F-8B6F-52A1D446F713}" destId="{AFF8620A-9612-45A0-9C17-B3247F81A090}" srcOrd="10" destOrd="0" presId="urn:microsoft.com/office/officeart/2005/8/layout/vList4"/>
    <dgm:cxn modelId="{C036E53E-861E-4E08-8980-52624A910976}" type="presParOf" srcId="{AFF8620A-9612-45A0-9C17-B3247F81A090}" destId="{13C56E14-6DDB-4ED6-A71F-445224F61023}" srcOrd="0" destOrd="0" presId="urn:microsoft.com/office/officeart/2005/8/layout/vList4"/>
    <dgm:cxn modelId="{76BF37FC-9F31-428C-AA42-25C706EE49B4}" type="presParOf" srcId="{AFF8620A-9612-45A0-9C17-B3247F81A090}" destId="{7A55A6AC-24AF-47B9-BFC1-CAC710272C22}" srcOrd="1" destOrd="0" presId="urn:microsoft.com/office/officeart/2005/8/layout/vList4"/>
    <dgm:cxn modelId="{0356D12C-70D7-495D-85A8-999D21335FF1}" type="presParOf" srcId="{AFF8620A-9612-45A0-9C17-B3247F81A090}" destId="{337C7FA8-885D-4418-BFF7-63D4CF0A6D6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BEC7A2-6FEE-4333-B2E1-66C32477D5C1}" type="datetimeFigureOut">
              <a:rPr lang="cs-CZ"/>
              <a:pPr>
                <a:defRPr/>
              </a:pPr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919F8-108D-4704-B404-BFD47C6FC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04D5D5-494B-49B4-8474-383AA15E506B}" type="datetimeFigureOut">
              <a:rPr lang="cs-CZ"/>
              <a:pPr>
                <a:defRPr/>
              </a:pPr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4D7EA-7DC2-4FD4-BE21-48D843AC29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32826-1C8D-4BB3-A264-15FB5D2EBC78}" type="datetimeFigureOut">
              <a:rPr lang="cs-CZ"/>
              <a:pPr>
                <a:defRPr/>
              </a:pPr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009E34-715E-440B-B299-45B94966FC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1016D-36F0-4847-983A-55CB8DE03735}" type="datetimeFigureOut">
              <a:rPr lang="cs-CZ"/>
              <a:pPr>
                <a:defRPr/>
              </a:pPr>
              <a:t>27.3.2012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2AB13B-D9D6-4682-BC56-01849A8CA5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D150A6-B4F6-46A1-A568-510D56434441}" type="datetimeFigureOut">
              <a:rPr lang="cs-CZ"/>
              <a:pPr>
                <a:defRPr/>
              </a:pPr>
              <a:t>27.3.2012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0B6323-E2F5-4B9E-A589-22B4D37022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BEF2A-92BB-4A3B-9692-D083FEE2CBEA}" type="datetimeFigureOut">
              <a:rPr lang="cs-CZ"/>
              <a:pPr>
                <a:defRPr/>
              </a:pPr>
              <a:t>27.3.2012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8E448-4114-4599-94CD-F6E9AA27D8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6B4BA-2A30-4257-ABA3-33BDCA83C0FD}" type="datetimeFigureOut">
              <a:rPr lang="cs-CZ"/>
              <a:pPr>
                <a:defRPr/>
              </a:pPr>
              <a:t>27.3.2012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40395-6667-4E14-B8F6-F98259FD47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AB128-FBEC-460B-B28F-D53DFDE7D042}" type="datetimeFigureOut">
              <a:rPr lang="cs-CZ"/>
              <a:pPr>
                <a:defRPr/>
              </a:pPr>
              <a:t>27.3.2012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6FD27-33CF-4BBB-9B94-6F2A5E73A7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5B394F-3E80-4DA9-919F-1E7DE95F9C80}" type="datetimeFigureOut">
              <a:rPr lang="cs-CZ"/>
              <a:pPr>
                <a:defRPr/>
              </a:pPr>
              <a:t>27.3.2012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AAE56-51AD-4AA2-B857-FDBF09BAEC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503868-1BCF-43A5-8924-078A1C6312B6}" type="datetimeFigureOut">
              <a:rPr lang="cs-CZ"/>
              <a:pPr>
                <a:defRPr/>
              </a:pPr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2F4359-CB70-4B0E-92FD-F9DAD55B2B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2C822B-E219-45C4-A994-334BA523CD12}" type="datetimeFigureOut">
              <a:rPr lang="cs-CZ"/>
              <a:pPr>
                <a:defRPr/>
              </a:pPr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80B4DB-6B6B-4409-B573-0D04DD8495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CF47EC-0F22-44A2-B4B7-A5FE2DFBCA3C}" type="datetimeFigureOut">
              <a:rPr lang="cs-CZ"/>
              <a:pPr>
                <a:defRPr/>
              </a:pPr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0C3BAC8-52B8-4D17-9588-73D7A82B4C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fad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skola-pozdechov.cz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2987675" y="4797425"/>
            <a:ext cx="3384550" cy="1127125"/>
          </a:xfrm>
        </p:spPr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/>
              <a:t>JAK NA TO?</a:t>
            </a:r>
          </a:p>
        </p:txBody>
      </p:sp>
      <p:sp>
        <p:nvSpPr>
          <p:cNvPr id="13314" name="Nadpis 5"/>
          <p:cNvSpPr>
            <a:spLocks noGrp="1"/>
          </p:cNvSpPr>
          <p:nvPr>
            <p:ph type="ctrTitle"/>
          </p:nvPr>
        </p:nvSpPr>
        <p:spPr>
          <a:xfrm>
            <a:off x="611188" y="1628775"/>
            <a:ext cx="7848600" cy="3095625"/>
          </a:xfrm>
        </p:spPr>
        <p:txBody>
          <a:bodyPr/>
          <a:lstStyle/>
          <a:p>
            <a:r>
              <a:rPr lang="cs-CZ" sz="6000" b="1" smtClean="0"/>
              <a:t>PÍSEMNÉ SČÍTÁNÍ DVOJCIFERNÝCH ČÍSEL </a:t>
            </a:r>
            <a:r>
              <a:rPr lang="cs-CZ" sz="6000" smtClean="0"/>
              <a:t/>
            </a:r>
            <a:br>
              <a:rPr lang="cs-CZ" sz="6000" smtClean="0"/>
            </a:br>
            <a:r>
              <a:rPr lang="cs-CZ" sz="4000" smtClean="0"/>
              <a:t>(bez přechodu přes 10) </a:t>
            </a:r>
            <a:endParaRPr lang="cs-CZ" sz="8800" smtClean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26035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619672" y="188640"/>
          <a:ext cx="5976664" cy="6408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Uzivatel\Local Settings\Temporary Internet Files\Content.IE5\A342F441\MC90009024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3644900"/>
            <a:ext cx="5403850" cy="303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ný popisek 3"/>
          <p:cNvSpPr/>
          <p:nvPr/>
        </p:nvSpPr>
        <p:spPr>
          <a:xfrm>
            <a:off x="5004048" y="332656"/>
            <a:ext cx="3384376" cy="3240360"/>
          </a:xfrm>
          <a:prstGeom prst="wedgeEllipseCallout">
            <a:avLst>
              <a:gd name="adj1" fmla="val -13939"/>
              <a:gd name="adj2" fmla="val 768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Ahoj já jsem číslo </a:t>
            </a:r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52</a:t>
            </a:r>
            <a:r>
              <a:rPr lang="cs-CZ" dirty="0"/>
              <a:t>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Skládám se z </a:t>
            </a:r>
            <a:r>
              <a:rPr lang="cs-CZ" sz="28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5</a:t>
            </a:r>
            <a:r>
              <a:rPr lang="cs-CZ" dirty="0"/>
              <a:t> desítek a </a:t>
            </a:r>
            <a:r>
              <a:rPr lang="cs-CZ" sz="28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2</a:t>
            </a:r>
            <a:r>
              <a:rPr lang="cs-CZ" dirty="0"/>
              <a:t> jednotek!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 A kdo jsi ty?</a:t>
            </a:r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>
            <a:off x="395536" y="188640"/>
            <a:ext cx="4464496" cy="3312368"/>
          </a:xfrm>
          <a:prstGeom prst="wedgeEllipseCallout">
            <a:avLst>
              <a:gd name="adj1" fmla="val 21412"/>
              <a:gd name="adj2" fmla="val 676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NEUTÍKEJ MI!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 </a:t>
            </a:r>
            <a:r>
              <a:rPr lang="cs-CZ" dirty="0"/>
              <a:t>J</a:t>
            </a:r>
            <a:r>
              <a:rPr lang="cs-CZ" dirty="0"/>
              <a:t>á jsem zase číslo </a:t>
            </a:r>
            <a:r>
              <a:rPr lang="cs-CZ" sz="3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37</a:t>
            </a:r>
            <a:r>
              <a:rPr lang="cs-CZ" dirty="0"/>
              <a:t>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Skládám se ze </a:t>
            </a:r>
            <a:r>
              <a:rPr lang="cs-CZ" sz="28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3</a:t>
            </a:r>
            <a:r>
              <a:rPr lang="cs-CZ" dirty="0"/>
              <a:t> desítek a </a:t>
            </a:r>
            <a:r>
              <a:rPr lang="cs-CZ" sz="2800" b="1" spc="5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7</a:t>
            </a:r>
            <a:r>
              <a:rPr lang="cs-CZ" dirty="0"/>
              <a:t> jednotek!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CHTĚLO BYCH SE K TOBĚ </a:t>
            </a:r>
            <a:r>
              <a:rPr lang="cs-CZ" sz="2400" b="1" dirty="0"/>
              <a:t>PŘIDAT</a:t>
            </a:r>
            <a:r>
              <a:rPr lang="cs-CZ" dirty="0"/>
              <a:t> !!!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rot="2159935">
            <a:off x="5676900" y="4699000"/>
            <a:ext cx="550863" cy="4730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52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594709">
            <a:off x="3132138" y="4437063"/>
            <a:ext cx="495300" cy="46196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</a:rPr>
              <a:t>37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395288" y="1484313"/>
            <a:ext cx="8229600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KDESI NA ATLETICKÝCH ZÁVODECH…</a:t>
            </a:r>
            <a:endParaRPr lang="cs-CZ" b="1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4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5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8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9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0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8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allAtOnce" animBg="1"/>
      <p:bldP spid="7" grpId="0" animBg="1"/>
      <p:bldP spid="9" grpId="0" animBg="1"/>
      <p:bldP spid="10" grpId="0" animBg="1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3" descr="C:\Documents and Settings\Uzivatel\Local Settings\Temporary Internet Files\Content.IE5\A342F441\MC90009024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3644900"/>
            <a:ext cx="5403850" cy="303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ný popisek 3"/>
          <p:cNvSpPr/>
          <p:nvPr/>
        </p:nvSpPr>
        <p:spPr>
          <a:xfrm>
            <a:off x="5003800" y="333375"/>
            <a:ext cx="3384550" cy="3240088"/>
          </a:xfrm>
          <a:prstGeom prst="wedgeEllipseCallout">
            <a:avLst>
              <a:gd name="adj1" fmla="val -13939"/>
              <a:gd name="adj2" fmla="val 768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Tak jo, ale jak to uděláme…?</a:t>
            </a:r>
            <a:endParaRPr lang="cs-CZ" sz="2400" dirty="0"/>
          </a:p>
        </p:txBody>
      </p:sp>
      <p:sp>
        <p:nvSpPr>
          <p:cNvPr id="7" name="Oválný popisek 6"/>
          <p:cNvSpPr/>
          <p:nvPr/>
        </p:nvSpPr>
        <p:spPr>
          <a:xfrm>
            <a:off x="395288" y="188913"/>
            <a:ext cx="4464050" cy="3311525"/>
          </a:xfrm>
          <a:prstGeom prst="wedgeEllipseCallout">
            <a:avLst>
              <a:gd name="adj1" fmla="val 21412"/>
              <a:gd name="adj2" fmla="val 676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Neboj, hned ti to ukážu. Bude to </a:t>
            </a:r>
            <a:r>
              <a:rPr lang="cs-CZ" b="1" dirty="0"/>
              <a:t>PÍSEMNÉ SČÍTÁNÍ ČÍSEL</a:t>
            </a:r>
            <a:r>
              <a:rPr lang="cs-CZ" dirty="0"/>
              <a:t>! Je to úplně jednoduché, dávej pozor!</a:t>
            </a:r>
            <a:endParaRPr lang="cs-CZ" dirty="0"/>
          </a:p>
        </p:txBody>
      </p:sp>
      <p:sp>
        <p:nvSpPr>
          <p:cNvPr id="16388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5" name="TextovéPole 14"/>
          <p:cNvSpPr txBox="1"/>
          <p:nvPr/>
        </p:nvSpPr>
        <p:spPr>
          <a:xfrm rot="2159935">
            <a:off x="5676900" y="4699000"/>
            <a:ext cx="550863" cy="4730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52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 rot="1594709">
            <a:off x="3132138" y="4437063"/>
            <a:ext cx="495300" cy="46196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</a:rPr>
              <a:t>37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allAtOnce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3" descr="C:\Documents and Settings\Uzivatel\Local Settings\Temporary Internet Files\Content.IE5\A342F441\MC90009024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3644900"/>
            <a:ext cx="5403850" cy="303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válný popisek 11"/>
          <p:cNvSpPr/>
          <p:nvPr/>
        </p:nvSpPr>
        <p:spPr>
          <a:xfrm>
            <a:off x="3635375" y="2349500"/>
            <a:ext cx="3457575" cy="1655763"/>
          </a:xfrm>
          <a:prstGeom prst="wedgeEllipseCallout">
            <a:avLst>
              <a:gd name="adj1" fmla="val -47579"/>
              <a:gd name="adj2" fmla="val 5527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Zapíšeme se </a:t>
            </a:r>
            <a:r>
              <a:rPr lang="cs-CZ" b="1" dirty="0"/>
              <a:t>pod sebe </a:t>
            </a:r>
            <a:r>
              <a:rPr lang="cs-CZ" dirty="0"/>
              <a:t>přehledně, tak aby byly naše desítky a pak i jednotky pěkně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pod sebou!</a:t>
            </a:r>
            <a:endParaRPr lang="cs-CZ" b="1" dirty="0"/>
          </a:p>
        </p:txBody>
      </p:sp>
      <p:sp>
        <p:nvSpPr>
          <p:cNvPr id="17411" name="TextovéPole 7"/>
          <p:cNvSpPr txBox="1">
            <a:spLocks noChangeArrowheads="1"/>
          </p:cNvSpPr>
          <p:nvPr/>
        </p:nvSpPr>
        <p:spPr bwMode="auto">
          <a:xfrm rot="-5400000">
            <a:off x="1162844" y="932656"/>
            <a:ext cx="8509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desítky</a:t>
            </a:r>
          </a:p>
        </p:txBody>
      </p:sp>
      <p:sp>
        <p:nvSpPr>
          <p:cNvPr id="17412" name="TextovéPole 10"/>
          <p:cNvSpPr txBox="1">
            <a:spLocks noChangeArrowheads="1"/>
          </p:cNvSpPr>
          <p:nvPr/>
        </p:nvSpPr>
        <p:spPr bwMode="auto">
          <a:xfrm rot="-5400000">
            <a:off x="1589881" y="867569"/>
            <a:ext cx="1004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jednotky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1835150" y="692150"/>
            <a:ext cx="0" cy="331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187450" y="1484313"/>
            <a:ext cx="14398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187450" y="2349500"/>
            <a:ext cx="14398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ný popisek 20"/>
          <p:cNvSpPr/>
          <p:nvPr/>
        </p:nvSpPr>
        <p:spPr>
          <a:xfrm>
            <a:off x="7019925" y="3284538"/>
            <a:ext cx="1728788" cy="1223962"/>
          </a:xfrm>
          <a:prstGeom prst="wedgeEllipseCallout">
            <a:avLst>
              <a:gd name="adj1" fmla="val -91381"/>
              <a:gd name="adj2" fmla="val 482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Tak jo! </a:t>
            </a:r>
            <a:r>
              <a:rPr lang="cs-CZ" sz="1400" dirty="0"/>
              <a:t>Jdeme na to!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331913" y="1557338"/>
            <a:ext cx="444500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5</a:t>
            </a:r>
            <a:endParaRPr lang="cs-CZ" sz="40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835150" y="1557338"/>
            <a:ext cx="444500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2</a:t>
            </a:r>
            <a:endParaRPr lang="cs-CZ" sz="40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1331913" y="24209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1835150" y="24209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7</a:t>
            </a:r>
          </a:p>
        </p:txBody>
      </p:sp>
      <p:cxnSp>
        <p:nvCxnSpPr>
          <p:cNvPr id="34" name="Přímá spojovací čára 33"/>
          <p:cNvCxnSpPr/>
          <p:nvPr/>
        </p:nvCxnSpPr>
        <p:spPr>
          <a:xfrm>
            <a:off x="1187450" y="3213100"/>
            <a:ext cx="1439863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 rot="2159935">
            <a:off x="5676900" y="4699000"/>
            <a:ext cx="550863" cy="4730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52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rot="1594709">
            <a:off x="3132138" y="4437063"/>
            <a:ext cx="495300" cy="46196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</a:rPr>
              <a:t>37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07407E-6 C 0.03299 -0.08449 0.06615 -0.16898 0.05243 -0.2412 C 0.03872 -0.31343 -0.0184 -0.40556 -0.08212 -0.43333 C -0.14583 -0.46111 -0.26858 -0.40856 -0.32969 -0.40787 C -0.3908 -0.40718 -0.41979 -0.41782 -0.44878 -0.42847 " pathEditMode="relative" ptsTypes="aaaaA">
                                      <p:cBhvr>
                                        <p:cTn id="15" dur="5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4"/>
                                            </p:cond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59259E-6 C -0.06892 0.02592 -0.13784 0.05185 -0.17274 0.04282 C -0.20764 0.03379 -0.21059 -0.00162 -0.20955 -0.05394 C -0.2085 -0.10625 -0.18767 -0.18889 -0.16666 -0.27153 " pathEditMode="relative" ptsTypes="aaaA">
                                      <p:cBhvr>
                                        <p:cTn id="26" dur="5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5"/>
                                            </p:cond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6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1" grpId="0" animBg="1"/>
      <p:bldP spid="22" grpId="0"/>
      <p:bldP spid="23" grpId="0"/>
      <p:bldP spid="24" grpId="0"/>
      <p:bldP spid="25" grpId="0"/>
      <p:bldP spid="35" grpId="0" animBg="1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3" descr="C:\Documents and Settings\Uzivatel\Local Settings\Temporary Internet Files\Content.IE5\A342F441\MC90009024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3644900"/>
            <a:ext cx="5403850" cy="303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válný popisek 11"/>
          <p:cNvSpPr/>
          <p:nvPr/>
        </p:nvSpPr>
        <p:spPr>
          <a:xfrm>
            <a:off x="3635375" y="2349500"/>
            <a:ext cx="3457575" cy="1655763"/>
          </a:xfrm>
          <a:prstGeom prst="wedgeEllipseCallout">
            <a:avLst>
              <a:gd name="adj1" fmla="val -47579"/>
              <a:gd name="adj2" fmla="val 5527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Budeme POČÍTAT!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/>
              <a:t>Nejdříve JEDNOTKY…</a:t>
            </a:r>
            <a:endParaRPr lang="cs-CZ" b="1" dirty="0"/>
          </a:p>
        </p:txBody>
      </p:sp>
      <p:sp>
        <p:nvSpPr>
          <p:cNvPr id="18435" name="TextovéPole 7"/>
          <p:cNvSpPr txBox="1">
            <a:spLocks noChangeArrowheads="1"/>
          </p:cNvSpPr>
          <p:nvPr/>
        </p:nvSpPr>
        <p:spPr bwMode="auto">
          <a:xfrm rot="-5400000">
            <a:off x="1162844" y="932656"/>
            <a:ext cx="8509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desítky</a:t>
            </a:r>
          </a:p>
        </p:txBody>
      </p:sp>
      <p:sp>
        <p:nvSpPr>
          <p:cNvPr id="18436" name="TextovéPole 10"/>
          <p:cNvSpPr txBox="1">
            <a:spLocks noChangeArrowheads="1"/>
          </p:cNvSpPr>
          <p:nvPr/>
        </p:nvSpPr>
        <p:spPr bwMode="auto">
          <a:xfrm rot="-5400000">
            <a:off x="1589881" y="867569"/>
            <a:ext cx="1004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jednotky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1835150" y="692150"/>
            <a:ext cx="0" cy="331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187450" y="1484313"/>
            <a:ext cx="14398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187450" y="2349500"/>
            <a:ext cx="14398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ný popisek 20"/>
          <p:cNvSpPr/>
          <p:nvPr/>
        </p:nvSpPr>
        <p:spPr>
          <a:xfrm>
            <a:off x="7019925" y="3284538"/>
            <a:ext cx="1728788" cy="1223962"/>
          </a:xfrm>
          <a:prstGeom prst="wedgeEllipseCallout">
            <a:avLst>
              <a:gd name="adj1" fmla="val -91381"/>
              <a:gd name="adj2" fmla="val 482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A co teď?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331913" y="1557338"/>
            <a:ext cx="444500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5</a:t>
            </a:r>
            <a:endParaRPr lang="cs-CZ" sz="40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835150" y="1557338"/>
            <a:ext cx="444500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2</a:t>
            </a:r>
            <a:endParaRPr lang="cs-CZ" sz="40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18443" name="TextovéPole 23"/>
          <p:cNvSpPr txBox="1">
            <a:spLocks noChangeArrowheads="1"/>
          </p:cNvSpPr>
          <p:nvPr/>
        </p:nvSpPr>
        <p:spPr bwMode="auto">
          <a:xfrm>
            <a:off x="1331913" y="24209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1835150" y="24209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7</a:t>
            </a:r>
          </a:p>
        </p:txBody>
      </p:sp>
      <p:cxnSp>
        <p:nvCxnSpPr>
          <p:cNvPr id="34" name="Přímá spojovací čára 33"/>
          <p:cNvCxnSpPr/>
          <p:nvPr/>
        </p:nvCxnSpPr>
        <p:spPr>
          <a:xfrm>
            <a:off x="1187450" y="3213100"/>
            <a:ext cx="1439863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 rot="2159935">
            <a:off x="5676900" y="4699000"/>
            <a:ext cx="550863" cy="4730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52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rot="1594709">
            <a:off x="3132138" y="4437063"/>
            <a:ext cx="495300" cy="46196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</a:rPr>
              <a:t>37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1763713" y="1557338"/>
            <a:ext cx="576262" cy="1871662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140200" y="692150"/>
            <a:ext cx="49688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C00000"/>
                </a:solidFill>
                <a:latin typeface="Calibri" pitchFamily="34" charset="0"/>
              </a:rPr>
              <a:t>7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4572000" y="692150"/>
            <a:ext cx="49688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latin typeface="Calibri" pitchFamily="34" charset="0"/>
              </a:rPr>
              <a:t>+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5076825" y="692150"/>
            <a:ext cx="496888" cy="8318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2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580063" y="692150"/>
            <a:ext cx="49688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latin typeface="Calibri" pitchFamily="34" charset="0"/>
              </a:rPr>
              <a:t>=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6084888" y="404813"/>
            <a:ext cx="70326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0" b="1">
                <a:solidFill>
                  <a:srgbClr val="00B050"/>
                </a:solidFill>
                <a:latin typeface="Calibri" pitchFamily="34" charset="0"/>
              </a:rPr>
              <a:t>9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6084888" y="404813"/>
            <a:ext cx="70326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0" b="1">
                <a:solidFill>
                  <a:srgbClr val="00B050"/>
                </a:solidFill>
                <a:latin typeface="Calibri" pitchFamily="34" charset="0"/>
              </a:rPr>
              <a:t>9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0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500"/>
                            </p:stCondLst>
                            <p:childTnLst>
                              <p:par>
                                <p:cTn id="51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216 0.09028 -0.02414 0.18056 -0.075 0.25255 C -0.12587 0.32454 -0.2408 0.40556 -0.30487 0.43195 C -0.36893 0.45834 -0.41424 0.43473 -0.45955 0.41112 " pathEditMode="relative" ptsTypes="aaaA">
                                      <p:cBhvr>
                                        <p:cTn id="52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1" grpId="0" animBg="1"/>
      <p:bldP spid="23" grpId="0"/>
      <p:bldP spid="25" grpId="0"/>
      <p:bldP spid="18" grpId="0" animBg="1"/>
      <p:bldP spid="20" grpId="0"/>
      <p:bldP spid="26" grpId="0"/>
      <p:bldP spid="27" grpId="0"/>
      <p:bldP spid="28" grpId="0"/>
      <p:bldP spid="29" grpId="0"/>
      <p:bldP spid="31" grpId="0"/>
      <p:bldP spid="31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3" descr="C:\Documents and Settings\Uzivatel\Local Settings\Temporary Internet Files\Content.IE5\A342F441\MC90009024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3644900"/>
            <a:ext cx="5403850" cy="303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válný popisek 11"/>
          <p:cNvSpPr/>
          <p:nvPr/>
        </p:nvSpPr>
        <p:spPr>
          <a:xfrm>
            <a:off x="3635375" y="2349500"/>
            <a:ext cx="3457575" cy="1655763"/>
          </a:xfrm>
          <a:prstGeom prst="wedgeEllipseCallout">
            <a:avLst>
              <a:gd name="adj1" fmla="val -47579"/>
              <a:gd name="adj2" fmla="val 5527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A teď i </a:t>
            </a:r>
            <a:r>
              <a:rPr lang="cs-CZ" sz="2400" b="1" dirty="0"/>
              <a:t>DESÍTKY…</a:t>
            </a:r>
            <a:endParaRPr lang="cs-CZ" sz="2400" b="1" dirty="0"/>
          </a:p>
        </p:txBody>
      </p:sp>
      <p:sp>
        <p:nvSpPr>
          <p:cNvPr id="19459" name="TextovéPole 7"/>
          <p:cNvSpPr txBox="1">
            <a:spLocks noChangeArrowheads="1"/>
          </p:cNvSpPr>
          <p:nvPr/>
        </p:nvSpPr>
        <p:spPr bwMode="auto">
          <a:xfrm rot="-5400000">
            <a:off x="1162844" y="932656"/>
            <a:ext cx="8509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desítky</a:t>
            </a:r>
          </a:p>
        </p:txBody>
      </p:sp>
      <p:sp>
        <p:nvSpPr>
          <p:cNvPr id="19460" name="TextovéPole 10"/>
          <p:cNvSpPr txBox="1">
            <a:spLocks noChangeArrowheads="1"/>
          </p:cNvSpPr>
          <p:nvPr/>
        </p:nvSpPr>
        <p:spPr bwMode="auto">
          <a:xfrm rot="-5400000">
            <a:off x="1589881" y="867569"/>
            <a:ext cx="1004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jednotky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1835150" y="692150"/>
            <a:ext cx="0" cy="331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187450" y="1484313"/>
            <a:ext cx="14398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187450" y="2349500"/>
            <a:ext cx="14398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331913" y="1557338"/>
            <a:ext cx="444500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5</a:t>
            </a:r>
            <a:endParaRPr lang="cs-CZ" sz="40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835150" y="1557338"/>
            <a:ext cx="444500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2</a:t>
            </a:r>
            <a:endParaRPr lang="cs-CZ" sz="40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1331913" y="24209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19467" name="TextovéPole 24"/>
          <p:cNvSpPr txBox="1">
            <a:spLocks noChangeArrowheads="1"/>
          </p:cNvSpPr>
          <p:nvPr/>
        </p:nvSpPr>
        <p:spPr bwMode="auto">
          <a:xfrm>
            <a:off x="1835150" y="24209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7</a:t>
            </a:r>
          </a:p>
        </p:txBody>
      </p:sp>
      <p:cxnSp>
        <p:nvCxnSpPr>
          <p:cNvPr id="34" name="Přímá spojovací čára 33"/>
          <p:cNvCxnSpPr/>
          <p:nvPr/>
        </p:nvCxnSpPr>
        <p:spPr>
          <a:xfrm>
            <a:off x="1187450" y="3213100"/>
            <a:ext cx="1439863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 rot="2159935">
            <a:off x="5676900" y="4699000"/>
            <a:ext cx="550863" cy="4730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52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rot="1594709">
            <a:off x="3132138" y="4437063"/>
            <a:ext cx="495300" cy="46196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</a:rPr>
              <a:t>37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1258888" y="1484313"/>
            <a:ext cx="576262" cy="187325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140200" y="692150"/>
            <a:ext cx="49688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4572000" y="692150"/>
            <a:ext cx="496888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latin typeface="Calibri" pitchFamily="34" charset="0"/>
              </a:rPr>
              <a:t>+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5076825" y="692150"/>
            <a:ext cx="496888" cy="8318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5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5580063" y="692150"/>
            <a:ext cx="49688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latin typeface="Calibri" pitchFamily="34" charset="0"/>
              </a:rPr>
              <a:t>=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6084888" y="404813"/>
            <a:ext cx="70326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0" b="1">
                <a:solidFill>
                  <a:srgbClr val="00B050"/>
                </a:solidFill>
                <a:latin typeface="Calibri" pitchFamily="34" charset="0"/>
              </a:rPr>
              <a:t>8</a:t>
            </a:r>
          </a:p>
        </p:txBody>
      </p:sp>
      <p:sp>
        <p:nvSpPr>
          <p:cNvPr id="19477" name="TextovéPole 29"/>
          <p:cNvSpPr txBox="1">
            <a:spLocks noChangeArrowheads="1"/>
          </p:cNvSpPr>
          <p:nvPr/>
        </p:nvSpPr>
        <p:spPr bwMode="auto">
          <a:xfrm>
            <a:off x="1835150" y="3141663"/>
            <a:ext cx="631825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0" b="1">
                <a:solidFill>
                  <a:srgbClr val="00B050"/>
                </a:solidFill>
                <a:latin typeface="Calibri" pitchFamily="34" charset="0"/>
              </a:rPr>
              <a:t>9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6084888" y="404813"/>
            <a:ext cx="70326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0" b="1">
                <a:solidFill>
                  <a:srgbClr val="00B050"/>
                </a:solidFill>
                <a:latin typeface="Calibri" pitchFamily="34" charset="0"/>
              </a:rPr>
              <a:t>8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0"/>
                            </p:stCondLst>
                            <p:childTnLst>
                              <p:par>
                                <p:cTn id="46" presetID="0" presetClass="path" presetSubtype="0" accel="50000" decel="50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4.44444E-6 C -0.02274 0.12037 -0.07361 0.23472 -0.13802 0.3412 C -0.2026 0.44768 -0.31667 0.60439 -0.38733 0.63958 C -0.45764 0.67453 -0.53576 0.59027 -0.56094 0.55069 C -0.58611 0.51111 -0.54306 0.43263 -0.53837 0.40162 " pathEditMode="relative" rAng="0" ptsTypes="aaaaa">
                                      <p:cBhvr>
                                        <p:cTn id="47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3" y="3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22" grpId="0"/>
      <p:bldP spid="24" grpId="0"/>
      <p:bldP spid="18" grpId="0" animBg="1"/>
      <p:bldP spid="20" grpId="0"/>
      <p:bldP spid="26" grpId="0"/>
      <p:bldP spid="27" grpId="0"/>
      <p:bldP spid="28" grpId="0"/>
      <p:bldP spid="29" grpId="0"/>
      <p:bldP spid="31" grpId="0"/>
      <p:bldP spid="31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Uzivatel\Local Settings\Temporary Internet Files\Content.IE5\A342F441\MC90009024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3644900"/>
            <a:ext cx="5403850" cy="3030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válný popisek 11"/>
          <p:cNvSpPr/>
          <p:nvPr/>
        </p:nvSpPr>
        <p:spPr>
          <a:xfrm>
            <a:off x="3635375" y="2349500"/>
            <a:ext cx="3457575" cy="1655763"/>
          </a:xfrm>
          <a:prstGeom prst="wedgeEllipseCallout">
            <a:avLst>
              <a:gd name="adj1" fmla="val -47579"/>
              <a:gd name="adj2" fmla="val 5527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Jasně – teď je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 z nás číslo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/>
              <a:t>89!</a:t>
            </a:r>
            <a:endParaRPr lang="cs-CZ" sz="3600" b="1" dirty="0"/>
          </a:p>
        </p:txBody>
      </p:sp>
      <p:sp>
        <p:nvSpPr>
          <p:cNvPr id="20483" name="TextovéPole 7"/>
          <p:cNvSpPr txBox="1">
            <a:spLocks noChangeArrowheads="1"/>
          </p:cNvSpPr>
          <p:nvPr/>
        </p:nvSpPr>
        <p:spPr bwMode="auto">
          <a:xfrm rot="-5400000">
            <a:off x="1162844" y="932656"/>
            <a:ext cx="8509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desítky</a:t>
            </a:r>
          </a:p>
        </p:txBody>
      </p:sp>
      <p:sp>
        <p:nvSpPr>
          <p:cNvPr id="20484" name="TextovéPole 10"/>
          <p:cNvSpPr txBox="1">
            <a:spLocks noChangeArrowheads="1"/>
          </p:cNvSpPr>
          <p:nvPr/>
        </p:nvSpPr>
        <p:spPr bwMode="auto">
          <a:xfrm rot="-5400000">
            <a:off x="1589881" y="867569"/>
            <a:ext cx="1004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jednotky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1835150" y="692150"/>
            <a:ext cx="0" cy="33131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1187450" y="1484313"/>
            <a:ext cx="14398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187450" y="2349500"/>
            <a:ext cx="14398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331913" y="1557338"/>
            <a:ext cx="444500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5</a:t>
            </a:r>
            <a:endParaRPr lang="cs-CZ" sz="40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835150" y="1557338"/>
            <a:ext cx="444500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</a:rPr>
              <a:t>2</a:t>
            </a:r>
            <a:endParaRPr lang="cs-CZ" sz="40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</a:endParaRPr>
          </a:p>
        </p:txBody>
      </p:sp>
      <p:sp>
        <p:nvSpPr>
          <p:cNvPr id="20490" name="TextovéPole 23"/>
          <p:cNvSpPr txBox="1">
            <a:spLocks noChangeArrowheads="1"/>
          </p:cNvSpPr>
          <p:nvPr/>
        </p:nvSpPr>
        <p:spPr bwMode="auto">
          <a:xfrm>
            <a:off x="1331913" y="24209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3</a:t>
            </a:r>
          </a:p>
        </p:txBody>
      </p:sp>
      <p:sp>
        <p:nvSpPr>
          <p:cNvPr id="20491" name="TextovéPole 24"/>
          <p:cNvSpPr txBox="1">
            <a:spLocks noChangeArrowheads="1"/>
          </p:cNvSpPr>
          <p:nvPr/>
        </p:nvSpPr>
        <p:spPr bwMode="auto">
          <a:xfrm>
            <a:off x="1835150" y="24209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7</a:t>
            </a:r>
          </a:p>
        </p:txBody>
      </p:sp>
      <p:cxnSp>
        <p:nvCxnSpPr>
          <p:cNvPr id="34" name="Přímá spojovací čára 33"/>
          <p:cNvCxnSpPr/>
          <p:nvPr/>
        </p:nvCxnSpPr>
        <p:spPr>
          <a:xfrm>
            <a:off x="1187450" y="3213100"/>
            <a:ext cx="1439863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 rot="2159935">
            <a:off x="5676900" y="4699000"/>
            <a:ext cx="550863" cy="4730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52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rot="1594709">
            <a:off x="3132138" y="4437063"/>
            <a:ext cx="495300" cy="46196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</a:rPr>
              <a:t>37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1258888" y="1484313"/>
            <a:ext cx="576262" cy="187325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496" name="TextovéPole 29"/>
          <p:cNvSpPr txBox="1">
            <a:spLocks noChangeArrowheads="1"/>
          </p:cNvSpPr>
          <p:nvPr/>
        </p:nvSpPr>
        <p:spPr bwMode="auto">
          <a:xfrm>
            <a:off x="1835150" y="3141663"/>
            <a:ext cx="631825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0" b="1">
                <a:solidFill>
                  <a:srgbClr val="00B050"/>
                </a:solidFill>
                <a:latin typeface="Calibri" pitchFamily="34" charset="0"/>
              </a:rPr>
              <a:t>9</a:t>
            </a:r>
          </a:p>
        </p:txBody>
      </p:sp>
      <p:sp>
        <p:nvSpPr>
          <p:cNvPr id="20497" name="TextovéPole 30"/>
          <p:cNvSpPr txBox="1">
            <a:spLocks noChangeArrowheads="1"/>
          </p:cNvSpPr>
          <p:nvPr/>
        </p:nvSpPr>
        <p:spPr bwMode="auto">
          <a:xfrm>
            <a:off x="1187450" y="3141663"/>
            <a:ext cx="704850" cy="132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8000" b="1">
                <a:solidFill>
                  <a:srgbClr val="00B050"/>
                </a:solidFill>
                <a:latin typeface="Calibri" pitchFamily="34" charset="0"/>
              </a:rPr>
              <a:t>8</a:t>
            </a:r>
          </a:p>
        </p:txBody>
      </p:sp>
      <p:sp>
        <p:nvSpPr>
          <p:cNvPr id="32" name="Oválný popisek 31"/>
          <p:cNvSpPr/>
          <p:nvPr/>
        </p:nvSpPr>
        <p:spPr>
          <a:xfrm>
            <a:off x="6659563" y="3284538"/>
            <a:ext cx="2160587" cy="1223962"/>
          </a:xfrm>
          <a:prstGeom prst="wedgeEllipseCallout">
            <a:avLst>
              <a:gd name="adj1" fmla="val -70217"/>
              <a:gd name="adj2" fmla="val 464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A máme výsledek?</a:t>
            </a:r>
            <a:endParaRPr lang="cs-CZ" sz="2000" dirty="0"/>
          </a:p>
        </p:txBody>
      </p:sp>
      <p:grpSp>
        <p:nvGrpSpPr>
          <p:cNvPr id="40" name="Skupina 39"/>
          <p:cNvGrpSpPr>
            <a:grpSpLocks/>
          </p:cNvGrpSpPr>
          <p:nvPr/>
        </p:nvGrpSpPr>
        <p:grpSpPr bwMode="auto">
          <a:xfrm>
            <a:off x="3203575" y="188913"/>
            <a:ext cx="4575175" cy="5692775"/>
            <a:chOff x="3203848" y="188640"/>
            <a:chExt cx="4575278" cy="5693167"/>
          </a:xfrm>
        </p:grpSpPr>
        <p:pic>
          <p:nvPicPr>
            <p:cNvPr id="2050" name="Picture 2" descr="C:\Documents and Settings\Uzivatel\Local Settings\Temporary Internet Files\Content.IE5\VSP6OM7Y\MC900301486[1].wmf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203848" y="188640"/>
              <a:ext cx="4575278" cy="569316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39" name="TextovéPole 38"/>
            <p:cNvSpPr txBox="1"/>
            <p:nvPr/>
          </p:nvSpPr>
          <p:spPr>
            <a:xfrm rot="421512">
              <a:off x="5478787" y="4205292"/>
              <a:ext cx="963634" cy="76999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4400" b="1" dirty="0">
                  <a:solidFill>
                    <a:srgbClr val="00B050"/>
                  </a:solidFill>
                </a:rPr>
                <a:t>89</a:t>
              </a:r>
              <a:endParaRPr lang="cs-CZ" sz="4400" b="1" dirty="0">
                <a:solidFill>
                  <a:srgbClr val="00B050"/>
                </a:solidFill>
              </a:endParaRPr>
            </a:p>
          </p:txBody>
        </p: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  <p:bldP spid="35" grpId="0" animBg="1"/>
      <p:bldP spid="36" grpId="0" animBg="1"/>
      <p:bldP spid="3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Obdélník 2"/>
          <p:cNvSpPr>
            <a:spLocks noChangeArrowheads="1"/>
          </p:cNvSpPr>
          <p:nvPr/>
        </p:nvSpPr>
        <p:spPr bwMode="auto">
          <a:xfrm>
            <a:off x="611188" y="5589588"/>
            <a:ext cx="7561262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Vytvořeno v rámci projektu „EU peníze školám“</a:t>
            </a:r>
          </a:p>
          <a:p>
            <a:r>
              <a:rPr lang="cs-CZ">
                <a:latin typeface="Calibri" pitchFamily="34" charset="0"/>
              </a:rPr>
              <a:t>Autor: Mgr. Michal Molek, 2011</a:t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  <a:hlinkClick r:id="rId2"/>
              </a:rPr>
              <a:t>Základní škola a Mateřská škola Pozděchov, okres Vsetín</a:t>
            </a:r>
            <a:endParaRPr lang="cs-CZ">
              <a:latin typeface="Calibri" pitchFamily="34" charset="0"/>
            </a:endParaRP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539750" y="908050"/>
            <a:ext cx="74517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/>
              <a:t>Zdroj obrázků: </a:t>
            </a:r>
            <a:r>
              <a:rPr lang="cs-CZ">
                <a:hlinkClick r:id="rId4"/>
              </a:rPr>
              <a:t>http://www.office.microsoft.com</a:t>
            </a:r>
            <a:r>
              <a:rPr lang="cs-CZ"/>
              <a:t>. 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152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Calibri</vt:lpstr>
      <vt:lpstr>Arial</vt:lpstr>
      <vt:lpstr>Motiv sady Office</vt:lpstr>
      <vt:lpstr>PÍSEMNÉ SČÍTÁNÍ DVOJCIFERNÝCH ČÍSEL  (bez přechodu přes 10) </vt:lpstr>
      <vt:lpstr>Snímek 2</vt:lpstr>
      <vt:lpstr>KDESI NA ATLETICKÝCH ZÁVODECH…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</dc:title>
  <dc:creator>OEM</dc:creator>
  <cp:lastModifiedBy>Maminka</cp:lastModifiedBy>
  <cp:revision>25</cp:revision>
  <dcterms:created xsi:type="dcterms:W3CDTF">2011-11-21T11:48:34Z</dcterms:created>
  <dcterms:modified xsi:type="dcterms:W3CDTF">2012-03-27T14:29:59Z</dcterms:modified>
</cp:coreProperties>
</file>