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E5C377-EFA9-45A4-9B51-D7A50F40B6A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AE3F3F-82C4-4A59-A9A7-B4EDBB0CE3D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4B2277-27FF-4076-96A0-C8739AA6062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6537BB-2C0A-4D20-AB7B-CC65B554666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F77D8F-FDB8-42A1-861F-39B52E91C48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C9D115-132E-4034-816E-44135E09445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9F94E1-27A5-49D4-A6A3-191E02DE695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CA51AE-F57A-4055-AABF-C484F681A99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832B8-E020-4443-B4F6-2C6A0881B27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1A8E55-8AFE-49FB-9A5B-34F22A0E3E6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57EC8C-A011-43E2-865E-11BCC36E250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DEF297-5D45-4F70-9899-B189F5D9172B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eskaposta.cz/cz/aktualne/tiskove-zpravy/2010/jezisek-uraduje-na-bozim-daru-od-1--prosince--id31965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0352303"/>
              </p:ext>
            </p:extLst>
          </p:nvPr>
        </p:nvGraphicFramePr>
        <p:xfrm>
          <a:off x="1955800" y="1347788"/>
          <a:ext cx="5232400" cy="3901440"/>
        </p:xfrm>
        <a:graphic>
          <a:graphicData uri="http://schemas.openxmlformats.org/drawingml/2006/table">
            <a:tbl>
              <a:tblPr/>
              <a:tblGrid>
                <a:gridCol w="1176338"/>
                <a:gridCol w="4056062"/>
              </a:tblGrid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PaedDr. Šárka Kindlová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Březen 2012  DUM 17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2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Cizí jazyk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Anglický jazyk DUM 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Produktivní řečové dovednosti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–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učebního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Letter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-dopis-prezentace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Žáci se seznamují se psaním dopisu, píší dopis kamarádovi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333375"/>
            <a:ext cx="7772400" cy="1470025"/>
          </a:xfrm>
        </p:spPr>
        <p:txBody>
          <a:bodyPr/>
          <a:lstStyle/>
          <a:p>
            <a:r>
              <a:rPr lang="cs-CZ"/>
              <a:t>Letter</a:t>
            </a:r>
          </a:p>
        </p:txBody>
      </p:sp>
      <p:pic>
        <p:nvPicPr>
          <p:cNvPr id="3078" name="Picture 6" descr="obalka_we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1700213"/>
            <a:ext cx="5360988" cy="39131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30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Spoj slovíčko s jeho překladem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 err="1"/>
              <a:t>class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/>
              <a:t>a lot </a:t>
            </a:r>
            <a:r>
              <a:rPr lang="cs-CZ" dirty="0" err="1"/>
              <a:t>of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err="1"/>
              <a:t>about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err="1"/>
              <a:t>friends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err="1"/>
              <a:t>dear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err="1"/>
              <a:t>best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err="1"/>
              <a:t>two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them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err="1"/>
              <a:t>very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err="1"/>
              <a:t>all</a:t>
            </a:r>
            <a:endParaRPr lang="cs-CZ" dirty="0"/>
          </a:p>
          <a:p>
            <a:pPr>
              <a:lnSpc>
                <a:spcPct val="90000"/>
              </a:lnSpc>
            </a:pPr>
            <a:endParaRPr lang="cs-CZ" dirty="0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>
                <a:solidFill>
                  <a:schemeClr val="hlink"/>
                </a:solidFill>
              </a:rPr>
              <a:t>dva z nich</a:t>
            </a:r>
          </a:p>
          <a:p>
            <a:pPr>
              <a:lnSpc>
                <a:spcPct val="90000"/>
              </a:lnSpc>
            </a:pPr>
            <a:r>
              <a:rPr lang="cs-CZ" dirty="0">
                <a:solidFill>
                  <a:schemeClr val="hlink"/>
                </a:solidFill>
              </a:rPr>
              <a:t>nejlepší</a:t>
            </a:r>
          </a:p>
          <a:p>
            <a:pPr>
              <a:lnSpc>
                <a:spcPct val="90000"/>
              </a:lnSpc>
            </a:pPr>
            <a:r>
              <a:rPr lang="cs-CZ" dirty="0">
                <a:solidFill>
                  <a:schemeClr val="hlink"/>
                </a:solidFill>
              </a:rPr>
              <a:t>všichni</a:t>
            </a:r>
          </a:p>
          <a:p>
            <a:pPr>
              <a:lnSpc>
                <a:spcPct val="90000"/>
              </a:lnSpc>
            </a:pPr>
            <a:r>
              <a:rPr lang="cs-CZ" dirty="0">
                <a:solidFill>
                  <a:schemeClr val="hlink"/>
                </a:solidFill>
              </a:rPr>
              <a:t>drahý</a:t>
            </a:r>
          </a:p>
          <a:p>
            <a:pPr>
              <a:lnSpc>
                <a:spcPct val="90000"/>
              </a:lnSpc>
            </a:pPr>
            <a:r>
              <a:rPr lang="cs-CZ" dirty="0">
                <a:solidFill>
                  <a:schemeClr val="hlink"/>
                </a:solidFill>
              </a:rPr>
              <a:t>kamarádi</a:t>
            </a:r>
          </a:p>
          <a:p>
            <a:pPr>
              <a:lnSpc>
                <a:spcPct val="90000"/>
              </a:lnSpc>
            </a:pPr>
            <a:r>
              <a:rPr lang="cs-CZ" dirty="0">
                <a:solidFill>
                  <a:schemeClr val="hlink"/>
                </a:solidFill>
              </a:rPr>
              <a:t>o</a:t>
            </a:r>
          </a:p>
          <a:p>
            <a:pPr>
              <a:lnSpc>
                <a:spcPct val="90000"/>
              </a:lnSpc>
            </a:pPr>
            <a:r>
              <a:rPr lang="cs-CZ" dirty="0">
                <a:solidFill>
                  <a:schemeClr val="hlink"/>
                </a:solidFill>
              </a:rPr>
              <a:t>mnoho</a:t>
            </a:r>
          </a:p>
          <a:p>
            <a:pPr>
              <a:lnSpc>
                <a:spcPct val="90000"/>
              </a:lnSpc>
            </a:pPr>
            <a:r>
              <a:rPr lang="cs-CZ" dirty="0">
                <a:solidFill>
                  <a:schemeClr val="hlink"/>
                </a:solidFill>
              </a:rPr>
              <a:t>třída</a:t>
            </a:r>
          </a:p>
          <a:p>
            <a:pPr>
              <a:lnSpc>
                <a:spcPct val="90000"/>
              </a:lnSpc>
            </a:pPr>
            <a:r>
              <a:rPr lang="cs-CZ" dirty="0">
                <a:solidFill>
                  <a:schemeClr val="hlink"/>
                </a:solidFill>
              </a:rPr>
              <a:t>hodně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1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1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6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1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61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build="p"/>
      <p:bldP spid="614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Read</a:t>
            </a:r>
            <a:r>
              <a:rPr lang="cs-CZ" dirty="0"/>
              <a:t>, </a:t>
            </a:r>
            <a:r>
              <a:rPr lang="cs-CZ" dirty="0" err="1"/>
              <a:t>translate</a:t>
            </a:r>
            <a:r>
              <a:rPr lang="cs-CZ" dirty="0"/>
              <a:t>.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Čti, přelož.</a:t>
            </a:r>
          </a:p>
        </p:txBody>
      </p:sp>
      <p:pic>
        <p:nvPicPr>
          <p:cNvPr id="8196" name="Picture 4" descr="IMG_22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1341438"/>
            <a:ext cx="2949575" cy="3933825"/>
          </a:xfrm>
          <a:prstGeom prst="rect">
            <a:avLst/>
          </a:prstGeom>
          <a:noFill/>
        </p:spPr>
      </p:pic>
      <p:sp>
        <p:nvSpPr>
          <p:cNvPr id="819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114932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000" dirty="0" err="1"/>
              <a:t>Dear</a:t>
            </a:r>
            <a:r>
              <a:rPr lang="cs-CZ" sz="2000" dirty="0"/>
              <a:t> </a:t>
            </a:r>
            <a:r>
              <a:rPr lang="cs-CZ" sz="2000" dirty="0" err="1"/>
              <a:t>childern</a:t>
            </a:r>
            <a:r>
              <a:rPr lang="cs-CZ" sz="2000" dirty="0"/>
              <a:t>.</a:t>
            </a:r>
          </a:p>
          <a:p>
            <a:pPr>
              <a:lnSpc>
                <a:spcPct val="80000"/>
              </a:lnSpc>
            </a:pPr>
            <a:r>
              <a:rPr lang="cs-CZ" sz="2000" dirty="0"/>
              <a:t>My </a:t>
            </a:r>
            <a:r>
              <a:rPr lang="cs-CZ" sz="2000" dirty="0" err="1"/>
              <a:t>name</a:t>
            </a:r>
            <a:r>
              <a:rPr lang="cs-CZ" sz="2000" dirty="0"/>
              <a:t>´s Šárka.</a:t>
            </a:r>
          </a:p>
          <a:p>
            <a:pPr>
              <a:lnSpc>
                <a:spcPct val="80000"/>
              </a:lnSpc>
            </a:pPr>
            <a:r>
              <a:rPr lang="cs-CZ" sz="2000" dirty="0"/>
              <a:t>I´m 45 </a:t>
            </a:r>
            <a:r>
              <a:rPr lang="cs-CZ" sz="2000" dirty="0" err="1"/>
              <a:t>years</a:t>
            </a:r>
            <a:r>
              <a:rPr lang="cs-CZ" sz="2000" dirty="0"/>
              <a:t> </a:t>
            </a:r>
            <a:r>
              <a:rPr lang="cs-CZ" sz="2000" dirty="0" err="1"/>
              <a:t>old</a:t>
            </a:r>
            <a:r>
              <a:rPr lang="cs-CZ" sz="2000" dirty="0"/>
              <a:t>.</a:t>
            </a:r>
          </a:p>
          <a:p>
            <a:pPr>
              <a:lnSpc>
                <a:spcPct val="80000"/>
              </a:lnSpc>
            </a:pPr>
            <a:r>
              <a:rPr lang="cs-CZ" sz="2000" dirty="0"/>
              <a:t>I´m </a:t>
            </a:r>
            <a:r>
              <a:rPr lang="cs-CZ" sz="2000" dirty="0" err="1"/>
              <a:t>tall</a:t>
            </a:r>
            <a:r>
              <a:rPr lang="cs-CZ" sz="2000" dirty="0"/>
              <a:t> </a:t>
            </a:r>
            <a:r>
              <a:rPr lang="cs-CZ" sz="2000" dirty="0" err="1"/>
              <a:t>and</a:t>
            </a:r>
            <a:r>
              <a:rPr lang="cs-CZ" sz="2000" dirty="0"/>
              <a:t> </a:t>
            </a:r>
            <a:r>
              <a:rPr lang="cs-CZ" sz="2000" dirty="0" err="1"/>
              <a:t>fat</a:t>
            </a:r>
            <a:r>
              <a:rPr lang="cs-CZ" sz="2000" dirty="0"/>
              <a:t>.</a:t>
            </a:r>
          </a:p>
          <a:p>
            <a:pPr>
              <a:lnSpc>
                <a:spcPct val="80000"/>
              </a:lnSpc>
            </a:pPr>
            <a:r>
              <a:rPr lang="cs-CZ" sz="2000" dirty="0"/>
              <a:t>I´ve </a:t>
            </a:r>
            <a:r>
              <a:rPr lang="cs-CZ" sz="2000" dirty="0" err="1"/>
              <a:t>got</a:t>
            </a:r>
            <a:r>
              <a:rPr lang="cs-CZ" sz="2000" dirty="0"/>
              <a:t> </a:t>
            </a:r>
            <a:r>
              <a:rPr lang="cs-CZ" sz="2000" dirty="0" err="1"/>
              <a:t>streight</a:t>
            </a:r>
            <a:r>
              <a:rPr lang="cs-CZ" sz="2000" dirty="0"/>
              <a:t> </a:t>
            </a:r>
            <a:r>
              <a:rPr lang="cs-CZ" sz="2000" dirty="0" err="1"/>
              <a:t>brown</a:t>
            </a:r>
            <a:r>
              <a:rPr lang="cs-CZ" sz="2000" dirty="0"/>
              <a:t> </a:t>
            </a:r>
            <a:r>
              <a:rPr lang="cs-CZ" sz="2000" dirty="0" err="1"/>
              <a:t>hair</a:t>
            </a:r>
            <a:r>
              <a:rPr lang="cs-CZ" sz="2000" dirty="0"/>
              <a:t> </a:t>
            </a:r>
            <a:r>
              <a:rPr lang="cs-CZ" sz="2000" dirty="0" err="1"/>
              <a:t>and</a:t>
            </a:r>
            <a:r>
              <a:rPr lang="cs-CZ" sz="2000" dirty="0"/>
              <a:t> </a:t>
            </a:r>
            <a:r>
              <a:rPr lang="cs-CZ" sz="2000" dirty="0" err="1"/>
              <a:t>blue</a:t>
            </a:r>
            <a:r>
              <a:rPr lang="cs-CZ" sz="2000" dirty="0"/>
              <a:t> </a:t>
            </a:r>
            <a:r>
              <a:rPr lang="cs-CZ" sz="2000" dirty="0" err="1"/>
              <a:t>eyes</a:t>
            </a:r>
            <a:r>
              <a:rPr lang="cs-CZ" sz="2000" dirty="0"/>
              <a:t>.</a:t>
            </a:r>
          </a:p>
          <a:p>
            <a:pPr>
              <a:lnSpc>
                <a:spcPct val="80000"/>
              </a:lnSpc>
            </a:pPr>
            <a:r>
              <a:rPr lang="cs-CZ" sz="2000" dirty="0"/>
              <a:t>My </a:t>
            </a:r>
            <a:r>
              <a:rPr lang="cs-CZ" sz="2000" dirty="0" err="1"/>
              <a:t>mum</a:t>
            </a:r>
            <a:r>
              <a:rPr lang="cs-CZ" sz="2000" dirty="0"/>
              <a:t>´s </a:t>
            </a:r>
            <a:r>
              <a:rPr lang="cs-CZ" sz="2000" dirty="0" err="1"/>
              <a:t>name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Jane.</a:t>
            </a:r>
          </a:p>
          <a:p>
            <a:pPr>
              <a:lnSpc>
                <a:spcPct val="80000"/>
              </a:lnSpc>
            </a:pPr>
            <a:r>
              <a:rPr lang="cs-CZ" sz="2000" dirty="0"/>
              <a:t>My </a:t>
            </a:r>
            <a:r>
              <a:rPr lang="cs-CZ" sz="2000" dirty="0" err="1"/>
              <a:t>dad</a:t>
            </a:r>
            <a:r>
              <a:rPr lang="cs-CZ" sz="2000" dirty="0"/>
              <a:t>´s </a:t>
            </a:r>
            <a:r>
              <a:rPr lang="cs-CZ" sz="2000" dirty="0" err="1"/>
              <a:t>name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Frank.</a:t>
            </a:r>
          </a:p>
          <a:p>
            <a:pPr>
              <a:lnSpc>
                <a:spcPct val="80000"/>
              </a:lnSpc>
            </a:pPr>
            <a:r>
              <a:rPr lang="cs-CZ" sz="2000" dirty="0"/>
              <a:t>I´ve </a:t>
            </a:r>
            <a:r>
              <a:rPr lang="cs-CZ" sz="2000" dirty="0" err="1"/>
              <a:t>got</a:t>
            </a:r>
            <a:r>
              <a:rPr lang="cs-CZ" sz="2000" dirty="0"/>
              <a:t> </a:t>
            </a:r>
            <a:r>
              <a:rPr lang="cs-CZ" sz="2000" dirty="0" err="1"/>
              <a:t>two</a:t>
            </a:r>
            <a:r>
              <a:rPr lang="cs-CZ" sz="2000" dirty="0"/>
              <a:t> </a:t>
            </a:r>
            <a:r>
              <a:rPr lang="cs-CZ" sz="2000" dirty="0" err="1"/>
              <a:t>sons</a:t>
            </a:r>
            <a:r>
              <a:rPr lang="cs-CZ" sz="2000" dirty="0"/>
              <a:t> </a:t>
            </a:r>
            <a:r>
              <a:rPr lang="cs-CZ" sz="2000" dirty="0" err="1"/>
              <a:t>Joe</a:t>
            </a:r>
            <a:r>
              <a:rPr lang="cs-CZ" sz="2000" dirty="0"/>
              <a:t> </a:t>
            </a:r>
            <a:r>
              <a:rPr lang="cs-CZ" sz="2000" dirty="0" err="1"/>
              <a:t>and</a:t>
            </a:r>
            <a:r>
              <a:rPr lang="cs-CZ" sz="2000" dirty="0"/>
              <a:t> David.</a:t>
            </a:r>
          </a:p>
          <a:p>
            <a:pPr>
              <a:lnSpc>
                <a:spcPct val="80000"/>
              </a:lnSpc>
            </a:pPr>
            <a:r>
              <a:rPr lang="cs-CZ" sz="2000" dirty="0"/>
              <a:t>My </a:t>
            </a:r>
            <a:r>
              <a:rPr lang="cs-CZ" sz="2000" dirty="0" err="1"/>
              <a:t>best</a:t>
            </a:r>
            <a:r>
              <a:rPr lang="cs-CZ" sz="2000" dirty="0"/>
              <a:t> </a:t>
            </a:r>
            <a:r>
              <a:rPr lang="cs-CZ" sz="2000" dirty="0" err="1"/>
              <a:t>friend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Lenka, I love her.</a:t>
            </a:r>
          </a:p>
          <a:p>
            <a:pPr>
              <a:lnSpc>
                <a:spcPct val="80000"/>
              </a:lnSpc>
            </a:pPr>
            <a:r>
              <a:rPr lang="cs-CZ" sz="2000" dirty="0"/>
              <a:t>I </a:t>
            </a:r>
            <a:r>
              <a:rPr lang="cs-CZ" sz="2000" dirty="0" err="1"/>
              <a:t>have</a:t>
            </a:r>
            <a:r>
              <a:rPr lang="cs-CZ" sz="2000" dirty="0"/>
              <a:t> </a:t>
            </a:r>
            <a:r>
              <a:rPr lang="cs-CZ" sz="2000" dirty="0" err="1"/>
              <a:t>got</a:t>
            </a:r>
            <a:r>
              <a:rPr lang="cs-CZ" sz="2000" dirty="0"/>
              <a:t> a dog, his </a:t>
            </a:r>
            <a:r>
              <a:rPr lang="cs-CZ" sz="2000" dirty="0" err="1"/>
              <a:t>name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err="1"/>
              <a:t>Monty</a:t>
            </a:r>
            <a:r>
              <a:rPr lang="cs-CZ" sz="2000" dirty="0"/>
              <a:t>.</a:t>
            </a:r>
          </a:p>
          <a:p>
            <a:pPr>
              <a:lnSpc>
                <a:spcPct val="80000"/>
              </a:lnSpc>
            </a:pPr>
            <a:r>
              <a:rPr lang="cs-CZ" sz="2000" dirty="0"/>
              <a:t>I </a:t>
            </a:r>
            <a:r>
              <a:rPr lang="cs-CZ" sz="2000" dirty="0" err="1"/>
              <a:t>have</a:t>
            </a:r>
            <a:r>
              <a:rPr lang="cs-CZ" sz="2000" dirty="0"/>
              <a:t> </a:t>
            </a:r>
            <a:r>
              <a:rPr lang="cs-CZ" sz="2000" dirty="0" err="1"/>
              <a:t>got</a:t>
            </a:r>
            <a:r>
              <a:rPr lang="cs-CZ" sz="2000" dirty="0"/>
              <a:t> a </a:t>
            </a:r>
            <a:r>
              <a:rPr lang="cs-CZ" sz="2000" dirty="0" err="1"/>
              <a:t>cat</a:t>
            </a:r>
            <a:r>
              <a:rPr lang="cs-CZ" sz="2000" dirty="0"/>
              <a:t> </a:t>
            </a:r>
            <a:r>
              <a:rPr lang="cs-CZ" sz="2000" dirty="0" err="1"/>
              <a:t>too</a:t>
            </a:r>
            <a:r>
              <a:rPr lang="cs-CZ" sz="2000" dirty="0"/>
              <a:t>, his </a:t>
            </a:r>
            <a:r>
              <a:rPr lang="cs-CZ" sz="2000" dirty="0" err="1"/>
              <a:t>name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err="1"/>
              <a:t>Tiger</a:t>
            </a:r>
            <a:r>
              <a:rPr lang="cs-CZ" sz="2000" dirty="0"/>
              <a:t>.</a:t>
            </a:r>
          </a:p>
          <a:p>
            <a:pPr>
              <a:lnSpc>
                <a:spcPct val="80000"/>
              </a:lnSpc>
            </a:pPr>
            <a:r>
              <a:rPr lang="cs-CZ" sz="2000" dirty="0" err="1"/>
              <a:t>What</a:t>
            </a:r>
            <a:r>
              <a:rPr lang="cs-CZ" sz="2000" dirty="0"/>
              <a:t> </a:t>
            </a:r>
            <a:r>
              <a:rPr lang="cs-CZ" sz="2000" dirty="0" err="1"/>
              <a:t>about</a:t>
            </a:r>
            <a:r>
              <a:rPr lang="cs-CZ" sz="2000" dirty="0"/>
              <a:t> </a:t>
            </a:r>
            <a:r>
              <a:rPr lang="cs-CZ" sz="2000" dirty="0" err="1"/>
              <a:t>you</a:t>
            </a:r>
            <a:r>
              <a:rPr lang="cs-CZ" sz="2000" dirty="0"/>
              <a:t>?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000" dirty="0"/>
              <a:t>                                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000" dirty="0"/>
              <a:t>                                                                            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215074" y="5572140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Your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teacher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1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1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1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1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19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19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19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819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19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19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19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19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19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19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3500"/>
                            </p:stCondLst>
                            <p:childTnLst>
                              <p:par>
                                <p:cTn id="6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err="1"/>
              <a:t>Prepare</a:t>
            </a:r>
            <a:r>
              <a:rPr lang="cs-CZ" sz="4000" dirty="0"/>
              <a:t> a </a:t>
            </a:r>
            <a:r>
              <a:rPr lang="cs-CZ" sz="4000" dirty="0" err="1"/>
              <a:t>letter</a:t>
            </a:r>
            <a:r>
              <a:rPr lang="cs-CZ" sz="4000" dirty="0"/>
              <a:t> to a </a:t>
            </a:r>
            <a:r>
              <a:rPr lang="cs-CZ" sz="4000" dirty="0" err="1"/>
              <a:t>penfriend</a:t>
            </a:r>
            <a:r>
              <a:rPr lang="cs-CZ" sz="4000" dirty="0"/>
              <a:t>.</a:t>
            </a:r>
            <a:br>
              <a:rPr lang="cs-CZ" sz="4000" dirty="0"/>
            </a:br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Připrav dopis kamarádovi.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 sz="2800" dirty="0"/>
              <a:t>						</a:t>
            </a:r>
            <a:r>
              <a:rPr lang="cs-CZ" sz="2800" dirty="0" err="1"/>
              <a:t>February</a:t>
            </a:r>
            <a:r>
              <a:rPr lang="cs-CZ" sz="2800" dirty="0"/>
              <a:t> _______</a:t>
            </a:r>
          </a:p>
          <a:p>
            <a:pPr>
              <a:buFontTx/>
              <a:buNone/>
            </a:pPr>
            <a:r>
              <a:rPr lang="cs-CZ" sz="2800" dirty="0" err="1"/>
              <a:t>Dear</a:t>
            </a:r>
            <a:r>
              <a:rPr lang="cs-CZ" sz="2800" dirty="0"/>
              <a:t> ______,</a:t>
            </a:r>
          </a:p>
          <a:p>
            <a:pPr>
              <a:buFontTx/>
              <a:buNone/>
            </a:pPr>
            <a:r>
              <a:rPr lang="cs-CZ" sz="2800" dirty="0"/>
              <a:t>My ________´s _________. </a:t>
            </a:r>
            <a:r>
              <a:rPr lang="cs-CZ" sz="2800" dirty="0" err="1" smtClean="0"/>
              <a:t>I´m</a:t>
            </a:r>
            <a:r>
              <a:rPr lang="cs-CZ" sz="2800" dirty="0" smtClean="0"/>
              <a:t> </a:t>
            </a:r>
            <a:r>
              <a:rPr lang="cs-CZ" sz="2800" dirty="0"/>
              <a:t>_________</a:t>
            </a:r>
          </a:p>
          <a:p>
            <a:pPr>
              <a:buFontTx/>
              <a:buNone/>
            </a:pPr>
            <a:r>
              <a:rPr lang="cs-CZ" sz="2800" dirty="0" err="1"/>
              <a:t>years</a:t>
            </a:r>
            <a:r>
              <a:rPr lang="cs-CZ" sz="2800" dirty="0"/>
              <a:t> </a:t>
            </a:r>
            <a:r>
              <a:rPr lang="cs-CZ" sz="2800" dirty="0" err="1"/>
              <a:t>old</a:t>
            </a:r>
            <a:r>
              <a:rPr lang="cs-CZ" sz="2800" dirty="0"/>
              <a:t>. </a:t>
            </a:r>
            <a:r>
              <a:rPr lang="cs-CZ" sz="2800" smtClean="0"/>
              <a:t>I´m</a:t>
            </a:r>
            <a:r>
              <a:rPr lang="cs-CZ" sz="2800" dirty="0" smtClean="0"/>
              <a:t> </a:t>
            </a:r>
            <a:r>
              <a:rPr lang="cs-CZ" sz="2800" dirty="0"/>
              <a:t>___________. I´ve </a:t>
            </a:r>
            <a:r>
              <a:rPr lang="cs-CZ" sz="2800" dirty="0" err="1"/>
              <a:t>got</a:t>
            </a:r>
            <a:r>
              <a:rPr lang="cs-CZ" sz="2800" dirty="0"/>
              <a:t> ______</a:t>
            </a:r>
          </a:p>
          <a:p>
            <a:pPr>
              <a:buFontTx/>
              <a:buNone/>
            </a:pPr>
            <a:r>
              <a:rPr lang="cs-CZ" sz="2800" dirty="0" err="1"/>
              <a:t>hair</a:t>
            </a:r>
            <a:r>
              <a:rPr lang="cs-CZ" sz="2800" dirty="0"/>
              <a:t> </a:t>
            </a:r>
            <a:r>
              <a:rPr lang="cs-CZ" sz="2800" dirty="0" err="1"/>
              <a:t>and</a:t>
            </a:r>
            <a:r>
              <a:rPr lang="cs-CZ" sz="2800" dirty="0"/>
              <a:t> ______ </a:t>
            </a:r>
            <a:r>
              <a:rPr lang="cs-CZ" sz="2800" dirty="0" err="1"/>
              <a:t>eyes</a:t>
            </a:r>
            <a:r>
              <a:rPr lang="cs-CZ" sz="2800" dirty="0"/>
              <a:t>. I´ve </a:t>
            </a:r>
            <a:r>
              <a:rPr lang="cs-CZ" sz="2800" dirty="0" err="1"/>
              <a:t>got</a:t>
            </a:r>
            <a:r>
              <a:rPr lang="cs-CZ" sz="2800" dirty="0"/>
              <a:t> _______, his </a:t>
            </a:r>
          </a:p>
          <a:p>
            <a:pPr>
              <a:buFontTx/>
              <a:buNone/>
            </a:pPr>
            <a:r>
              <a:rPr lang="cs-CZ" sz="2800" dirty="0"/>
              <a:t>(her) ________ </a:t>
            </a:r>
            <a:r>
              <a:rPr lang="cs-CZ" sz="2800" dirty="0" err="1"/>
              <a:t>is</a:t>
            </a:r>
            <a:r>
              <a:rPr lang="cs-CZ" sz="2800" dirty="0"/>
              <a:t> _______. I </a:t>
            </a:r>
            <a:r>
              <a:rPr lang="cs-CZ" sz="2800" dirty="0" err="1"/>
              <a:t>have</a:t>
            </a:r>
            <a:r>
              <a:rPr lang="cs-CZ" sz="2800" dirty="0"/>
              <a:t> </a:t>
            </a:r>
            <a:r>
              <a:rPr lang="cs-CZ" sz="2800" dirty="0" err="1"/>
              <a:t>got</a:t>
            </a:r>
            <a:r>
              <a:rPr lang="cs-CZ" sz="2800" dirty="0"/>
              <a:t> (</a:t>
            </a:r>
            <a:r>
              <a:rPr lang="cs-CZ" sz="2800" dirty="0" err="1"/>
              <a:t>pets</a:t>
            </a:r>
            <a:r>
              <a:rPr lang="cs-CZ" sz="2800" dirty="0"/>
              <a:t>)</a:t>
            </a:r>
          </a:p>
          <a:p>
            <a:pPr>
              <a:buFontTx/>
              <a:buNone/>
            </a:pPr>
            <a:r>
              <a:rPr lang="cs-CZ" sz="2800" dirty="0"/>
              <a:t>__________. I love ___________.</a:t>
            </a:r>
          </a:p>
          <a:p>
            <a:pPr>
              <a:buFontTx/>
              <a:buNone/>
            </a:pPr>
            <a:r>
              <a:rPr lang="cs-CZ" sz="2800" dirty="0"/>
              <a:t>							Love _______</a:t>
            </a:r>
          </a:p>
          <a:p>
            <a:pPr>
              <a:buFontTx/>
              <a:buNone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Odkazy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hlinkClick r:id="rId2"/>
              </a:rPr>
              <a:t>http://www.ceskaposta.cz/cz/aktualne/tiskove-zpravy/2010/jezisek-uraduje-na-bozim-daru-od-1--prosince--id31965/</a:t>
            </a:r>
            <a:endParaRPr lang="cs-CZ"/>
          </a:p>
          <a:p>
            <a:r>
              <a:rPr lang="cs-CZ"/>
              <a:t>Použitá fotografie pochází ze sbírky Bc. Josefa Kindla a byla uveřejněna s jeho svolením.</a:t>
            </a:r>
          </a:p>
          <a:p>
            <a:r>
              <a:rPr lang="cs-CZ"/>
              <a:t>Pracovní sešit Start with Click new pro 3. ročník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215</Words>
  <Application>Microsoft Office PowerPoint</Application>
  <PresentationFormat>Předvádění na obrazovce (4:3)</PresentationFormat>
  <Paragraphs>69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Výchozí návrh</vt:lpstr>
      <vt:lpstr>Prezentace aplikace PowerPoint</vt:lpstr>
      <vt:lpstr>Letter</vt:lpstr>
      <vt:lpstr>Spoj slovíčko s jeho překladem</vt:lpstr>
      <vt:lpstr>Read, translate. Čti, přelož.</vt:lpstr>
      <vt:lpstr>Prepare a letter to a penfriend. Připrav dopis kamarádovi.</vt:lpstr>
      <vt:lpstr>Odkazy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oemkdkjf</dc:creator>
  <cp:lastModifiedBy>Učitel</cp:lastModifiedBy>
  <cp:revision>14</cp:revision>
  <dcterms:created xsi:type="dcterms:W3CDTF">2012-03-10T18:44:20Z</dcterms:created>
  <dcterms:modified xsi:type="dcterms:W3CDTF">2012-03-19T06:24:15Z</dcterms:modified>
</cp:coreProperties>
</file>