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quickStyle3.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drawing3.xml" ContentType="application/vnd.ms-office.drawingml.diagramDrawing+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5" r:id="rId2"/>
    <p:sldId id="258" r:id="rId3"/>
    <p:sldId id="257" r:id="rId4"/>
    <p:sldId id="259" r:id="rId5"/>
    <p:sldId id="261" r:id="rId6"/>
    <p:sldId id="262" r:id="rId7"/>
    <p:sldId id="263" r:id="rId8"/>
    <p:sldId id="266" r:id="rId9"/>
    <p:sldId id="267" r:id="rId10"/>
    <p:sldId id="268" r:id="rId11"/>
    <p:sldId id="264" r:id="rId12"/>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Světlý styl 3 – zvýraznění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0A1B5D5-9B99-4C35-A422-299274C87663}" styleName="Střední styl 1 – zvýraznění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72833802-FEF1-4C79-8D5D-14CF1EAF98D9}" styleName="Světlý styl 2 – zvýraznění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DA37D80-6434-44D0-A028-1B22A696006F}" styleName="Světlý styl 3 – zvýraznění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21E4AEA4-8DFA-4A89-87EB-49C32662AFE0}" styleName="Střední styl 2 – zvýraznění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4" d="100"/>
          <a:sy n="104" d="100"/>
        </p:scale>
        <p:origin x="-174" y="-8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CD4EC3-AB30-4E78-BB7F-9B3424342E5D}" type="doc">
      <dgm:prSet loTypeId="urn:microsoft.com/office/officeart/2005/8/layout/hProcess9" loCatId="process" qsTypeId="urn:microsoft.com/office/officeart/2005/8/quickstyle/simple1" qsCatId="simple" csTypeId="urn:microsoft.com/office/officeart/2005/8/colors/accent1_2" csCatId="accent1" phldr="1"/>
      <dgm:spPr/>
    </dgm:pt>
    <dgm:pt modelId="{094A0175-55F6-4CD9-AF74-ABCECBA67426}">
      <dgm:prSet phldrT="[Text]" custT="1">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cs-CZ" sz="2400" dirty="0" smtClean="0"/>
            <a:t>3</a:t>
          </a:r>
          <a:r>
            <a:rPr lang="cs-CZ" sz="2400" dirty="0" smtClean="0"/>
            <a:t>. p. č. mn</a:t>
          </a:r>
          <a:r>
            <a:rPr lang="cs-CZ" sz="2400" dirty="0" smtClean="0"/>
            <a:t>.</a:t>
          </a:r>
        </a:p>
        <a:p>
          <a:r>
            <a:rPr lang="cs-CZ" sz="2400" dirty="0" smtClean="0"/>
            <a:t>7</a:t>
          </a:r>
          <a:r>
            <a:rPr lang="cs-CZ" sz="2400" dirty="0" smtClean="0"/>
            <a:t>. p. č. </a:t>
          </a:r>
          <a:r>
            <a:rPr lang="cs-CZ" sz="2400" dirty="0" err="1" smtClean="0"/>
            <a:t>j</a:t>
          </a:r>
          <a:r>
            <a:rPr lang="cs-CZ" sz="2400" dirty="0" smtClean="0"/>
            <a:t>.</a:t>
          </a:r>
        </a:p>
        <a:p>
          <a:r>
            <a:rPr lang="cs-CZ" sz="2400" dirty="0" smtClean="0"/>
            <a:t>4</a:t>
          </a:r>
          <a:r>
            <a:rPr lang="cs-CZ" sz="2400" dirty="0" smtClean="0"/>
            <a:t>. p. č. mn</a:t>
          </a:r>
          <a:r>
            <a:rPr lang="cs-CZ" sz="2400" dirty="0" smtClean="0"/>
            <a:t>.</a:t>
          </a:r>
        </a:p>
        <a:p>
          <a:r>
            <a:rPr lang="cs-CZ" sz="2400" dirty="0" smtClean="0"/>
            <a:t>6</a:t>
          </a:r>
          <a:r>
            <a:rPr lang="cs-CZ" sz="2400" dirty="0" smtClean="0"/>
            <a:t>. p. č. </a:t>
          </a:r>
          <a:r>
            <a:rPr lang="cs-CZ" sz="2400" dirty="0" err="1" smtClean="0"/>
            <a:t>j</a:t>
          </a:r>
          <a:r>
            <a:rPr lang="cs-CZ" sz="2400" dirty="0" smtClean="0"/>
            <a:t>.</a:t>
          </a:r>
        </a:p>
        <a:p>
          <a:r>
            <a:rPr lang="cs-CZ" sz="2400" dirty="0" smtClean="0"/>
            <a:t>6</a:t>
          </a:r>
          <a:r>
            <a:rPr lang="cs-CZ" sz="2400" dirty="0" smtClean="0"/>
            <a:t>. p. č. mn</a:t>
          </a:r>
          <a:r>
            <a:rPr lang="cs-CZ" sz="2400" dirty="0" smtClean="0"/>
            <a:t>.</a:t>
          </a:r>
        </a:p>
        <a:p>
          <a:r>
            <a:rPr lang="cs-CZ" sz="2400" dirty="0" smtClean="0"/>
            <a:t>3</a:t>
          </a:r>
          <a:r>
            <a:rPr lang="cs-CZ" sz="2400" dirty="0" smtClean="0"/>
            <a:t>. p. č. mn</a:t>
          </a:r>
          <a:r>
            <a:rPr lang="cs-CZ" sz="2400" dirty="0" smtClean="0"/>
            <a:t>.</a:t>
          </a:r>
        </a:p>
        <a:p>
          <a:r>
            <a:rPr lang="cs-CZ" sz="2400" dirty="0" smtClean="0"/>
            <a:t>2</a:t>
          </a:r>
          <a:r>
            <a:rPr lang="cs-CZ" sz="2400" dirty="0" smtClean="0"/>
            <a:t>. p. č. mn</a:t>
          </a:r>
          <a:r>
            <a:rPr lang="cs-CZ" sz="2400" dirty="0" smtClean="0"/>
            <a:t>.</a:t>
          </a:r>
        </a:p>
        <a:p>
          <a:r>
            <a:rPr lang="cs-CZ" sz="2400" dirty="0" smtClean="0"/>
            <a:t>7</a:t>
          </a:r>
          <a:r>
            <a:rPr lang="cs-CZ" sz="2400" dirty="0" smtClean="0"/>
            <a:t>. p. č. </a:t>
          </a:r>
          <a:r>
            <a:rPr lang="cs-CZ" sz="2400" dirty="0" err="1" smtClean="0"/>
            <a:t>j</a:t>
          </a:r>
          <a:r>
            <a:rPr lang="cs-CZ" sz="2400" dirty="0" smtClean="0"/>
            <a:t>.</a:t>
          </a:r>
        </a:p>
        <a:p>
          <a:endParaRPr lang="cs-CZ" sz="1600" dirty="0"/>
        </a:p>
      </dgm:t>
    </dgm:pt>
    <dgm:pt modelId="{922F325A-A2BC-492B-81EF-057F29099061}" type="parTrans" cxnId="{03FA351E-C3A0-4039-8921-CB552BD1181E}">
      <dgm:prSet/>
      <dgm:spPr/>
      <dgm:t>
        <a:bodyPr/>
        <a:lstStyle/>
        <a:p>
          <a:endParaRPr lang="cs-CZ"/>
        </a:p>
      </dgm:t>
    </dgm:pt>
    <dgm:pt modelId="{A388A0D5-79D6-467C-BA50-9F793602E042}" type="sibTrans" cxnId="{03FA351E-C3A0-4039-8921-CB552BD1181E}">
      <dgm:prSet/>
      <dgm:spPr/>
      <dgm:t>
        <a:bodyPr/>
        <a:lstStyle/>
        <a:p>
          <a:endParaRPr lang="cs-CZ"/>
        </a:p>
      </dgm:t>
    </dgm:pt>
    <dgm:pt modelId="{6EEEDA07-7FC5-4822-9167-35933CDFE497}">
      <dgm:prSet phldrT="[Text]" custT="1">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cs-CZ" sz="2400" dirty="0" smtClean="0"/>
            <a:t>břeh</a:t>
          </a:r>
        </a:p>
        <a:p>
          <a:r>
            <a:rPr lang="cs-CZ" sz="2400" dirty="0" smtClean="0"/>
            <a:t>zvířátko</a:t>
          </a:r>
        </a:p>
        <a:p>
          <a:r>
            <a:rPr lang="cs-CZ" sz="2400" dirty="0" smtClean="0"/>
            <a:t>hvězda</a:t>
          </a:r>
        </a:p>
        <a:p>
          <a:r>
            <a:rPr lang="cs-CZ" sz="2400" dirty="0" smtClean="0"/>
            <a:t>upřímnost</a:t>
          </a:r>
        </a:p>
        <a:p>
          <a:r>
            <a:rPr lang="cs-CZ" sz="2400" dirty="0" smtClean="0"/>
            <a:t>houba</a:t>
          </a:r>
        </a:p>
        <a:p>
          <a:r>
            <a:rPr lang="cs-CZ" sz="2400" dirty="0" smtClean="0"/>
            <a:t>skladník</a:t>
          </a:r>
        </a:p>
        <a:p>
          <a:r>
            <a:rPr lang="cs-CZ" sz="2400" dirty="0" smtClean="0"/>
            <a:t>zeď</a:t>
          </a:r>
        </a:p>
        <a:p>
          <a:r>
            <a:rPr lang="cs-CZ" sz="2400" dirty="0" smtClean="0"/>
            <a:t>balíček</a:t>
          </a:r>
        </a:p>
        <a:p>
          <a:endParaRPr lang="cs-CZ" sz="2000" dirty="0"/>
        </a:p>
      </dgm:t>
    </dgm:pt>
    <dgm:pt modelId="{6D683027-DC5A-4CAF-AB64-A7A7E0DD7EA3}" type="parTrans" cxnId="{C2C86CFB-136C-4CA3-A069-FE7BD87C81B0}">
      <dgm:prSet/>
      <dgm:spPr/>
      <dgm:t>
        <a:bodyPr/>
        <a:lstStyle/>
        <a:p>
          <a:endParaRPr lang="cs-CZ"/>
        </a:p>
      </dgm:t>
    </dgm:pt>
    <dgm:pt modelId="{5866A1AE-B02A-4F9A-A372-EB98EA2F65E6}" type="sibTrans" cxnId="{C2C86CFB-136C-4CA3-A069-FE7BD87C81B0}">
      <dgm:prSet/>
      <dgm:spPr/>
      <dgm:t>
        <a:bodyPr/>
        <a:lstStyle/>
        <a:p>
          <a:endParaRPr lang="cs-CZ"/>
        </a:p>
      </dgm:t>
    </dgm:pt>
    <dgm:pt modelId="{3C6C9E0C-27BC-4543-9640-5B49676B1093}">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cs-CZ" dirty="0" smtClean="0"/>
            <a:t>břehům</a:t>
          </a:r>
        </a:p>
        <a:p>
          <a:r>
            <a:rPr lang="cs-CZ" dirty="0" smtClean="0"/>
            <a:t>zvířátkem</a:t>
          </a:r>
        </a:p>
        <a:p>
          <a:r>
            <a:rPr lang="cs-CZ" dirty="0" smtClean="0"/>
            <a:t>hvězdu</a:t>
          </a:r>
        </a:p>
        <a:p>
          <a:r>
            <a:rPr lang="cs-CZ" dirty="0" smtClean="0"/>
            <a:t>o upřímnosti</a:t>
          </a:r>
        </a:p>
        <a:p>
          <a:r>
            <a:rPr lang="cs-CZ" dirty="0" smtClean="0"/>
            <a:t>o houbách</a:t>
          </a:r>
        </a:p>
        <a:p>
          <a:r>
            <a:rPr lang="cs-CZ" dirty="0" smtClean="0"/>
            <a:t>skladníkům</a:t>
          </a:r>
        </a:p>
        <a:p>
          <a:r>
            <a:rPr lang="cs-CZ" dirty="0" smtClean="0"/>
            <a:t>zdí</a:t>
          </a:r>
        </a:p>
        <a:p>
          <a:r>
            <a:rPr lang="cs-CZ" dirty="0" smtClean="0"/>
            <a:t>balíčkem</a:t>
          </a:r>
        </a:p>
        <a:p>
          <a:endParaRPr lang="cs-CZ" dirty="0"/>
        </a:p>
      </dgm:t>
    </dgm:pt>
    <dgm:pt modelId="{51018F77-A769-427A-85B1-AD0DD99D416F}" type="parTrans" cxnId="{0A0FAC55-3B62-4080-B07F-2787556E18D9}">
      <dgm:prSet/>
      <dgm:spPr/>
      <dgm:t>
        <a:bodyPr/>
        <a:lstStyle/>
        <a:p>
          <a:endParaRPr lang="cs-CZ"/>
        </a:p>
      </dgm:t>
    </dgm:pt>
    <dgm:pt modelId="{67AB5966-5727-483D-A9F5-286A4A3A897F}" type="sibTrans" cxnId="{0A0FAC55-3B62-4080-B07F-2787556E18D9}">
      <dgm:prSet/>
      <dgm:spPr/>
      <dgm:t>
        <a:bodyPr/>
        <a:lstStyle/>
        <a:p>
          <a:endParaRPr lang="cs-CZ"/>
        </a:p>
      </dgm:t>
    </dgm:pt>
    <dgm:pt modelId="{5017D44B-04F9-4A79-B723-0EA52B7CD730}" type="pres">
      <dgm:prSet presAssocID="{9DCD4EC3-AB30-4E78-BB7F-9B3424342E5D}" presName="CompostProcess" presStyleCnt="0">
        <dgm:presLayoutVars>
          <dgm:dir/>
          <dgm:resizeHandles val="exact"/>
        </dgm:presLayoutVars>
      </dgm:prSet>
      <dgm:spPr/>
    </dgm:pt>
    <dgm:pt modelId="{C6048E5D-457C-4D42-BE29-A9C910FE0F91}" type="pres">
      <dgm:prSet presAssocID="{9DCD4EC3-AB30-4E78-BB7F-9B3424342E5D}" presName="arrow" presStyleLbl="bgShp" presStyleIdx="0" presStyleCnt="1"/>
      <dgm:spPr/>
    </dgm:pt>
    <dgm:pt modelId="{0B181C0A-80EB-4BB3-8B24-D87CC8160FB7}" type="pres">
      <dgm:prSet presAssocID="{9DCD4EC3-AB30-4E78-BB7F-9B3424342E5D}" presName="linearProcess" presStyleCnt="0"/>
      <dgm:spPr/>
    </dgm:pt>
    <dgm:pt modelId="{767D9841-C481-40D1-AC05-F3F882CE05B6}" type="pres">
      <dgm:prSet presAssocID="{094A0175-55F6-4CD9-AF74-ABCECBA67426}" presName="textNode" presStyleLbl="node1" presStyleIdx="0" presStyleCnt="3" custScaleY="250000" custLinFactNeighborX="56226" custLinFactNeighborY="5557">
        <dgm:presLayoutVars>
          <dgm:bulletEnabled val="1"/>
        </dgm:presLayoutVars>
      </dgm:prSet>
      <dgm:spPr/>
      <dgm:t>
        <a:bodyPr/>
        <a:lstStyle/>
        <a:p>
          <a:endParaRPr lang="cs-CZ"/>
        </a:p>
      </dgm:t>
    </dgm:pt>
    <dgm:pt modelId="{ADF22B22-230A-49BA-BD59-EDB898947EED}" type="pres">
      <dgm:prSet presAssocID="{A388A0D5-79D6-467C-BA50-9F793602E042}" presName="sibTrans" presStyleCnt="0"/>
      <dgm:spPr/>
    </dgm:pt>
    <dgm:pt modelId="{B3C7E957-5CED-43BF-AD74-B745C9A11B3D}" type="pres">
      <dgm:prSet presAssocID="{6EEEDA07-7FC5-4822-9167-35933CDFE497}" presName="textNode" presStyleLbl="node1" presStyleIdx="1" presStyleCnt="3" custScaleY="250000" custLinFactNeighborX="2504" custLinFactNeighborY="-1825">
        <dgm:presLayoutVars>
          <dgm:bulletEnabled val="1"/>
        </dgm:presLayoutVars>
      </dgm:prSet>
      <dgm:spPr/>
      <dgm:t>
        <a:bodyPr/>
        <a:lstStyle/>
        <a:p>
          <a:endParaRPr lang="cs-CZ"/>
        </a:p>
      </dgm:t>
    </dgm:pt>
    <dgm:pt modelId="{7655621A-0524-4388-846B-3F5C2162E747}" type="pres">
      <dgm:prSet presAssocID="{5866A1AE-B02A-4F9A-A372-EB98EA2F65E6}" presName="sibTrans" presStyleCnt="0"/>
      <dgm:spPr/>
    </dgm:pt>
    <dgm:pt modelId="{7F9C7A7D-D0F6-4D6E-9F2B-50992121CF2C}" type="pres">
      <dgm:prSet presAssocID="{3C6C9E0C-27BC-4543-9640-5B49676B1093}" presName="textNode" presStyleLbl="node1" presStyleIdx="2" presStyleCnt="3" custScaleY="250000" custLinFactNeighborX="-13813" custLinFactNeighborY="-2398">
        <dgm:presLayoutVars>
          <dgm:bulletEnabled val="1"/>
        </dgm:presLayoutVars>
      </dgm:prSet>
      <dgm:spPr/>
      <dgm:t>
        <a:bodyPr/>
        <a:lstStyle/>
        <a:p>
          <a:endParaRPr lang="cs-CZ"/>
        </a:p>
      </dgm:t>
    </dgm:pt>
  </dgm:ptLst>
  <dgm:cxnLst>
    <dgm:cxn modelId="{C2C86CFB-136C-4CA3-A069-FE7BD87C81B0}" srcId="{9DCD4EC3-AB30-4E78-BB7F-9B3424342E5D}" destId="{6EEEDA07-7FC5-4822-9167-35933CDFE497}" srcOrd="1" destOrd="0" parTransId="{6D683027-DC5A-4CAF-AB64-A7A7E0DD7EA3}" sibTransId="{5866A1AE-B02A-4F9A-A372-EB98EA2F65E6}"/>
    <dgm:cxn modelId="{B762B67C-F5FE-4E49-A1CA-05F78A3BF6F0}" type="presOf" srcId="{094A0175-55F6-4CD9-AF74-ABCECBA67426}" destId="{767D9841-C481-40D1-AC05-F3F882CE05B6}" srcOrd="0" destOrd="0" presId="urn:microsoft.com/office/officeart/2005/8/layout/hProcess9"/>
    <dgm:cxn modelId="{03FA351E-C3A0-4039-8921-CB552BD1181E}" srcId="{9DCD4EC3-AB30-4E78-BB7F-9B3424342E5D}" destId="{094A0175-55F6-4CD9-AF74-ABCECBA67426}" srcOrd="0" destOrd="0" parTransId="{922F325A-A2BC-492B-81EF-057F29099061}" sibTransId="{A388A0D5-79D6-467C-BA50-9F793602E042}"/>
    <dgm:cxn modelId="{0A0FAC55-3B62-4080-B07F-2787556E18D9}" srcId="{9DCD4EC3-AB30-4E78-BB7F-9B3424342E5D}" destId="{3C6C9E0C-27BC-4543-9640-5B49676B1093}" srcOrd="2" destOrd="0" parTransId="{51018F77-A769-427A-85B1-AD0DD99D416F}" sibTransId="{67AB5966-5727-483D-A9F5-286A4A3A897F}"/>
    <dgm:cxn modelId="{9DF322CD-E7F0-455F-A066-F78961ACF2C2}" type="presOf" srcId="{9DCD4EC3-AB30-4E78-BB7F-9B3424342E5D}" destId="{5017D44B-04F9-4A79-B723-0EA52B7CD730}" srcOrd="0" destOrd="0" presId="urn:microsoft.com/office/officeart/2005/8/layout/hProcess9"/>
    <dgm:cxn modelId="{FC7FC04A-03AE-4C3D-9370-1A13F73AA28A}" type="presOf" srcId="{3C6C9E0C-27BC-4543-9640-5B49676B1093}" destId="{7F9C7A7D-D0F6-4D6E-9F2B-50992121CF2C}" srcOrd="0" destOrd="0" presId="urn:microsoft.com/office/officeart/2005/8/layout/hProcess9"/>
    <dgm:cxn modelId="{788DEB1B-D406-4F19-83FC-A018608AD1D3}" type="presOf" srcId="{6EEEDA07-7FC5-4822-9167-35933CDFE497}" destId="{B3C7E957-5CED-43BF-AD74-B745C9A11B3D}" srcOrd="0" destOrd="0" presId="urn:microsoft.com/office/officeart/2005/8/layout/hProcess9"/>
    <dgm:cxn modelId="{AA50068C-1725-4122-B5C8-1ED8ECC627A6}" type="presParOf" srcId="{5017D44B-04F9-4A79-B723-0EA52B7CD730}" destId="{C6048E5D-457C-4D42-BE29-A9C910FE0F91}" srcOrd="0" destOrd="0" presId="urn:microsoft.com/office/officeart/2005/8/layout/hProcess9"/>
    <dgm:cxn modelId="{9B760CBB-9672-40F6-A63B-E4E213A9DB0B}" type="presParOf" srcId="{5017D44B-04F9-4A79-B723-0EA52B7CD730}" destId="{0B181C0A-80EB-4BB3-8B24-D87CC8160FB7}" srcOrd="1" destOrd="0" presId="urn:microsoft.com/office/officeart/2005/8/layout/hProcess9"/>
    <dgm:cxn modelId="{1A0EBC1E-7817-4148-B8CB-D11982F4CC66}" type="presParOf" srcId="{0B181C0A-80EB-4BB3-8B24-D87CC8160FB7}" destId="{767D9841-C481-40D1-AC05-F3F882CE05B6}" srcOrd="0" destOrd="0" presId="urn:microsoft.com/office/officeart/2005/8/layout/hProcess9"/>
    <dgm:cxn modelId="{23075BFD-4BCF-4F9B-9339-45BD2085240B}" type="presParOf" srcId="{0B181C0A-80EB-4BB3-8B24-D87CC8160FB7}" destId="{ADF22B22-230A-49BA-BD59-EDB898947EED}" srcOrd="1" destOrd="0" presId="urn:microsoft.com/office/officeart/2005/8/layout/hProcess9"/>
    <dgm:cxn modelId="{5B1DB47D-0435-415F-8931-8F0A1492BDBF}" type="presParOf" srcId="{0B181C0A-80EB-4BB3-8B24-D87CC8160FB7}" destId="{B3C7E957-5CED-43BF-AD74-B745C9A11B3D}" srcOrd="2" destOrd="0" presId="urn:microsoft.com/office/officeart/2005/8/layout/hProcess9"/>
    <dgm:cxn modelId="{A3D52F5F-DBB9-47F7-908C-62FEB11A398F}" type="presParOf" srcId="{0B181C0A-80EB-4BB3-8B24-D87CC8160FB7}" destId="{7655621A-0524-4388-846B-3F5C2162E747}" srcOrd="3" destOrd="0" presId="urn:microsoft.com/office/officeart/2005/8/layout/hProcess9"/>
    <dgm:cxn modelId="{8A4E8393-89E5-42A4-98BE-6CCC21D0CE2A}" type="presParOf" srcId="{0B181C0A-80EB-4BB3-8B24-D87CC8160FB7}" destId="{7F9C7A7D-D0F6-4D6E-9F2B-50992121CF2C}" srcOrd="4" destOrd="0" presId="urn:microsoft.com/office/officeart/2005/8/layout/hProcess9"/>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46A926-C355-4EC0-B1DF-27DB4A980C22}" type="doc">
      <dgm:prSet loTypeId="urn:microsoft.com/office/officeart/2005/8/layout/hProcess9" loCatId="process" qsTypeId="urn:microsoft.com/office/officeart/2005/8/quickstyle/simple1" qsCatId="simple" csTypeId="urn:microsoft.com/office/officeart/2005/8/colors/accent1_2" csCatId="accent1" phldr="1"/>
      <dgm:spPr/>
    </dgm:pt>
    <dgm:pt modelId="{1F16E7C9-9DC8-4C79-B70F-F74F4295E430}">
      <dgm:prSet phldrT="[Text]" custT="1">
        <dgm:style>
          <a:lnRef idx="3">
            <a:schemeClr val="lt1"/>
          </a:lnRef>
          <a:fillRef idx="1">
            <a:schemeClr val="accent2"/>
          </a:fillRef>
          <a:effectRef idx="1">
            <a:schemeClr val="accent2"/>
          </a:effectRef>
          <a:fontRef idx="minor">
            <a:schemeClr val="lt1"/>
          </a:fontRef>
        </dgm:style>
      </dgm:prSet>
      <dgm:spPr/>
      <dgm:t>
        <a:bodyPr/>
        <a:lstStyle/>
        <a:p>
          <a:r>
            <a:rPr lang="cs-CZ" sz="2400" dirty="0" smtClean="0"/>
            <a:t>3</a:t>
          </a:r>
          <a:r>
            <a:rPr lang="cs-CZ" sz="2400" dirty="0" smtClean="0"/>
            <a:t>. p. č. mn</a:t>
          </a:r>
          <a:r>
            <a:rPr lang="cs-CZ" sz="2400" dirty="0" smtClean="0"/>
            <a:t>.</a:t>
          </a:r>
        </a:p>
        <a:p>
          <a:r>
            <a:rPr lang="cs-CZ" sz="2400" dirty="0" smtClean="0"/>
            <a:t>7</a:t>
          </a:r>
          <a:r>
            <a:rPr lang="cs-CZ" sz="2400" dirty="0" smtClean="0"/>
            <a:t>. p. č. </a:t>
          </a:r>
          <a:r>
            <a:rPr lang="cs-CZ" sz="2400" dirty="0" err="1" smtClean="0"/>
            <a:t>j</a:t>
          </a:r>
          <a:r>
            <a:rPr lang="cs-CZ" sz="2400" dirty="0" smtClean="0"/>
            <a:t>.</a:t>
          </a:r>
        </a:p>
        <a:p>
          <a:r>
            <a:rPr lang="cs-CZ" sz="2400" dirty="0" smtClean="0"/>
            <a:t>4</a:t>
          </a:r>
          <a:r>
            <a:rPr lang="cs-CZ" sz="2400" dirty="0" smtClean="0"/>
            <a:t>. p. č. mn</a:t>
          </a:r>
          <a:r>
            <a:rPr lang="cs-CZ" sz="2400" dirty="0" smtClean="0"/>
            <a:t>.</a:t>
          </a:r>
        </a:p>
        <a:p>
          <a:r>
            <a:rPr lang="cs-CZ" sz="2400" dirty="0" smtClean="0"/>
            <a:t>6</a:t>
          </a:r>
          <a:r>
            <a:rPr lang="cs-CZ" sz="2400" dirty="0" smtClean="0"/>
            <a:t>. p. č. </a:t>
          </a:r>
          <a:r>
            <a:rPr lang="cs-CZ" sz="2400" dirty="0" err="1" smtClean="0"/>
            <a:t>j</a:t>
          </a:r>
          <a:r>
            <a:rPr lang="cs-CZ" sz="2400" dirty="0" smtClean="0"/>
            <a:t>.</a:t>
          </a:r>
        </a:p>
        <a:p>
          <a:r>
            <a:rPr lang="cs-CZ" sz="2400" dirty="0" smtClean="0"/>
            <a:t>6</a:t>
          </a:r>
          <a:r>
            <a:rPr lang="cs-CZ" sz="2400" dirty="0" smtClean="0"/>
            <a:t>. p. č. mn</a:t>
          </a:r>
          <a:r>
            <a:rPr lang="cs-CZ" sz="2400" dirty="0" smtClean="0"/>
            <a:t>.</a:t>
          </a:r>
        </a:p>
        <a:p>
          <a:r>
            <a:rPr lang="cs-CZ" sz="2400" dirty="0" smtClean="0"/>
            <a:t>3.p</a:t>
          </a:r>
          <a:r>
            <a:rPr lang="cs-CZ" sz="2400" dirty="0" smtClean="0"/>
            <a:t>. č. mn</a:t>
          </a:r>
          <a:r>
            <a:rPr lang="cs-CZ" sz="2400" dirty="0" smtClean="0"/>
            <a:t>.</a:t>
          </a:r>
        </a:p>
        <a:p>
          <a:r>
            <a:rPr lang="cs-CZ" sz="2400" dirty="0" smtClean="0"/>
            <a:t>2</a:t>
          </a:r>
          <a:r>
            <a:rPr lang="cs-CZ" sz="2400" dirty="0" smtClean="0"/>
            <a:t>. p. č. mn</a:t>
          </a:r>
          <a:r>
            <a:rPr lang="cs-CZ" sz="2400" dirty="0" smtClean="0"/>
            <a:t>.</a:t>
          </a:r>
        </a:p>
        <a:p>
          <a:r>
            <a:rPr lang="cs-CZ" sz="2400" dirty="0" smtClean="0"/>
            <a:t>7</a:t>
          </a:r>
          <a:r>
            <a:rPr lang="cs-CZ" sz="2400" dirty="0" smtClean="0"/>
            <a:t>. p. č. </a:t>
          </a:r>
          <a:r>
            <a:rPr lang="cs-CZ" sz="2400" dirty="0" err="1" smtClean="0"/>
            <a:t>j</a:t>
          </a:r>
          <a:r>
            <a:rPr lang="cs-CZ" sz="2400" dirty="0" smtClean="0"/>
            <a:t>.</a:t>
          </a:r>
          <a:endParaRPr lang="cs-CZ" sz="2400" dirty="0"/>
        </a:p>
      </dgm:t>
    </dgm:pt>
    <dgm:pt modelId="{C2D2986B-DAC1-4C46-BEE7-C14971E63BD7}" type="parTrans" cxnId="{AF941D50-946C-47E2-951D-7A625C42EF47}">
      <dgm:prSet/>
      <dgm:spPr/>
      <dgm:t>
        <a:bodyPr/>
        <a:lstStyle/>
        <a:p>
          <a:endParaRPr lang="cs-CZ"/>
        </a:p>
      </dgm:t>
    </dgm:pt>
    <dgm:pt modelId="{0B2D13DD-359D-4897-B6C1-7D88175B68AC}" type="sibTrans" cxnId="{AF941D50-946C-47E2-951D-7A625C42EF47}">
      <dgm:prSet/>
      <dgm:spPr/>
      <dgm:t>
        <a:bodyPr/>
        <a:lstStyle/>
        <a:p>
          <a:endParaRPr lang="cs-CZ"/>
        </a:p>
      </dgm:t>
    </dgm:pt>
    <dgm:pt modelId="{49DE2302-8210-4807-B694-AA2F6DA09482}">
      <dgm:prSet phldrT="[Text]" custT="1">
        <dgm:style>
          <a:lnRef idx="3">
            <a:schemeClr val="lt1"/>
          </a:lnRef>
          <a:fillRef idx="1">
            <a:schemeClr val="accent2"/>
          </a:fillRef>
          <a:effectRef idx="1">
            <a:schemeClr val="accent2"/>
          </a:effectRef>
          <a:fontRef idx="minor">
            <a:schemeClr val="lt1"/>
          </a:fontRef>
        </dgm:style>
      </dgm:prSet>
      <dgm:spPr/>
      <dgm:t>
        <a:bodyPr/>
        <a:lstStyle/>
        <a:p>
          <a:pPr>
            <a:lnSpc>
              <a:spcPct val="90000"/>
            </a:lnSpc>
          </a:pPr>
          <a:endParaRPr lang="cs-CZ" sz="2400" b="0" i="0" u="none" dirty="0" smtClean="0"/>
        </a:p>
        <a:p>
          <a:pPr>
            <a:lnSpc>
              <a:spcPct val="100000"/>
            </a:lnSpc>
          </a:pPr>
          <a:r>
            <a:rPr lang="cs-CZ" sz="2400" b="0" i="0" u="none" dirty="0" smtClean="0"/>
            <a:t>motýl</a:t>
          </a:r>
        </a:p>
        <a:p>
          <a:pPr>
            <a:lnSpc>
              <a:spcPct val="100000"/>
            </a:lnSpc>
          </a:pPr>
          <a:r>
            <a:rPr lang="cs-CZ" sz="2400" dirty="0" smtClean="0"/>
            <a:t>cizina</a:t>
          </a:r>
        </a:p>
        <a:p>
          <a:pPr>
            <a:lnSpc>
              <a:spcPct val="100000"/>
            </a:lnSpc>
          </a:pPr>
          <a:r>
            <a:rPr lang="cs-CZ" sz="2400" dirty="0" smtClean="0"/>
            <a:t>pomník</a:t>
          </a:r>
        </a:p>
        <a:p>
          <a:pPr>
            <a:lnSpc>
              <a:spcPct val="100000"/>
            </a:lnSpc>
          </a:pPr>
          <a:r>
            <a:rPr lang="cs-CZ" sz="2400" dirty="0" smtClean="0"/>
            <a:t>břeh</a:t>
          </a:r>
        </a:p>
        <a:p>
          <a:pPr>
            <a:lnSpc>
              <a:spcPct val="100000"/>
            </a:lnSpc>
          </a:pPr>
          <a:r>
            <a:rPr lang="cs-CZ" sz="2400" dirty="0" smtClean="0"/>
            <a:t>šálek</a:t>
          </a:r>
        </a:p>
        <a:p>
          <a:pPr>
            <a:lnSpc>
              <a:spcPct val="100000"/>
            </a:lnSpc>
          </a:pPr>
          <a:r>
            <a:rPr lang="cs-CZ" sz="2400" dirty="0" smtClean="0"/>
            <a:t>pstruh</a:t>
          </a:r>
        </a:p>
        <a:p>
          <a:pPr>
            <a:lnSpc>
              <a:spcPct val="100000"/>
            </a:lnSpc>
          </a:pPr>
          <a:r>
            <a:rPr lang="cs-CZ" sz="2400" dirty="0" smtClean="0"/>
            <a:t>dálka</a:t>
          </a:r>
        </a:p>
        <a:p>
          <a:pPr>
            <a:lnSpc>
              <a:spcPct val="100000"/>
            </a:lnSpc>
          </a:pPr>
          <a:r>
            <a:rPr lang="cs-CZ" sz="2400" dirty="0" smtClean="0"/>
            <a:t>učitel</a:t>
          </a:r>
        </a:p>
      </dgm:t>
    </dgm:pt>
    <dgm:pt modelId="{46D2698D-6C71-4B6C-8522-199814BDA287}" type="parTrans" cxnId="{A248A875-54EB-4337-AE36-F53547833748}">
      <dgm:prSet/>
      <dgm:spPr/>
      <dgm:t>
        <a:bodyPr/>
        <a:lstStyle/>
        <a:p>
          <a:endParaRPr lang="cs-CZ"/>
        </a:p>
      </dgm:t>
    </dgm:pt>
    <dgm:pt modelId="{D9BEB7F7-889D-43EF-B67A-83DEBC00B8CD}" type="sibTrans" cxnId="{A248A875-54EB-4337-AE36-F53547833748}">
      <dgm:prSet/>
      <dgm:spPr/>
      <dgm:t>
        <a:bodyPr/>
        <a:lstStyle/>
        <a:p>
          <a:endParaRPr lang="cs-CZ"/>
        </a:p>
      </dgm:t>
    </dgm:pt>
    <dgm:pt modelId="{5A1254CF-F7DE-4D1C-940A-17B78EA63472}">
      <dgm:prSet phldrT="[Text]" custT="1">
        <dgm:style>
          <a:lnRef idx="3">
            <a:schemeClr val="lt1"/>
          </a:lnRef>
          <a:fillRef idx="1">
            <a:schemeClr val="accent2"/>
          </a:fillRef>
          <a:effectRef idx="1">
            <a:schemeClr val="accent2"/>
          </a:effectRef>
          <a:fontRef idx="minor">
            <a:schemeClr val="lt1"/>
          </a:fontRef>
        </dgm:style>
      </dgm:prSet>
      <dgm:spPr/>
      <dgm:t>
        <a:bodyPr/>
        <a:lstStyle/>
        <a:p>
          <a:pPr>
            <a:lnSpc>
              <a:spcPct val="90000"/>
            </a:lnSpc>
          </a:pPr>
          <a:endParaRPr lang="cs-CZ" sz="2400" dirty="0" smtClean="0"/>
        </a:p>
        <a:p>
          <a:pPr>
            <a:lnSpc>
              <a:spcPct val="100000"/>
            </a:lnSpc>
          </a:pPr>
          <a:r>
            <a:rPr lang="cs-CZ" sz="2400" dirty="0" smtClean="0"/>
            <a:t>motýlům</a:t>
          </a:r>
        </a:p>
        <a:p>
          <a:pPr>
            <a:lnSpc>
              <a:spcPct val="100000"/>
            </a:lnSpc>
          </a:pPr>
          <a:r>
            <a:rPr lang="cs-CZ" sz="2400" dirty="0" smtClean="0"/>
            <a:t>cizinou</a:t>
          </a:r>
        </a:p>
        <a:p>
          <a:pPr>
            <a:lnSpc>
              <a:spcPct val="100000"/>
            </a:lnSpc>
          </a:pPr>
          <a:r>
            <a:rPr lang="cs-CZ" sz="2400" dirty="0" smtClean="0"/>
            <a:t>pomníky</a:t>
          </a:r>
        </a:p>
        <a:p>
          <a:pPr>
            <a:lnSpc>
              <a:spcPct val="100000"/>
            </a:lnSpc>
          </a:pPr>
          <a:r>
            <a:rPr lang="cs-CZ" sz="2400" dirty="0" smtClean="0"/>
            <a:t>břehu</a:t>
          </a:r>
        </a:p>
        <a:p>
          <a:pPr>
            <a:lnSpc>
              <a:spcPct val="100000"/>
            </a:lnSpc>
          </a:pPr>
          <a:r>
            <a:rPr lang="cs-CZ" sz="2400" dirty="0" smtClean="0"/>
            <a:t>šálcích</a:t>
          </a:r>
        </a:p>
        <a:p>
          <a:pPr>
            <a:lnSpc>
              <a:spcPct val="100000"/>
            </a:lnSpc>
          </a:pPr>
          <a:r>
            <a:rPr lang="cs-CZ" sz="2400" dirty="0" smtClean="0"/>
            <a:t>pstruhům</a:t>
          </a:r>
        </a:p>
        <a:p>
          <a:pPr>
            <a:lnSpc>
              <a:spcPct val="100000"/>
            </a:lnSpc>
          </a:pPr>
          <a:r>
            <a:rPr lang="cs-CZ" sz="2400" dirty="0" smtClean="0"/>
            <a:t>dálek</a:t>
          </a:r>
        </a:p>
        <a:p>
          <a:pPr>
            <a:lnSpc>
              <a:spcPct val="100000"/>
            </a:lnSpc>
          </a:pPr>
          <a:r>
            <a:rPr lang="cs-CZ" sz="2400" dirty="0" smtClean="0"/>
            <a:t>učitelem</a:t>
          </a:r>
        </a:p>
        <a:p>
          <a:pPr>
            <a:lnSpc>
              <a:spcPct val="90000"/>
            </a:lnSpc>
          </a:pPr>
          <a:endParaRPr lang="cs-CZ" sz="2400" dirty="0"/>
        </a:p>
      </dgm:t>
    </dgm:pt>
    <dgm:pt modelId="{AD11FC21-38F7-4F56-B81E-3B8D92911728}" type="parTrans" cxnId="{61B776B3-4B30-4880-A966-471E2D1E6B03}">
      <dgm:prSet/>
      <dgm:spPr/>
      <dgm:t>
        <a:bodyPr/>
        <a:lstStyle/>
        <a:p>
          <a:endParaRPr lang="cs-CZ"/>
        </a:p>
      </dgm:t>
    </dgm:pt>
    <dgm:pt modelId="{F3EEB4C8-1CD1-4440-9E79-782D136697D0}" type="sibTrans" cxnId="{61B776B3-4B30-4880-A966-471E2D1E6B03}">
      <dgm:prSet/>
      <dgm:spPr/>
      <dgm:t>
        <a:bodyPr/>
        <a:lstStyle/>
        <a:p>
          <a:endParaRPr lang="cs-CZ"/>
        </a:p>
      </dgm:t>
    </dgm:pt>
    <dgm:pt modelId="{538DAF58-B829-4EE5-9E9F-87AEE77C7DF7}" type="pres">
      <dgm:prSet presAssocID="{0846A926-C355-4EC0-B1DF-27DB4A980C22}" presName="CompostProcess" presStyleCnt="0">
        <dgm:presLayoutVars>
          <dgm:dir/>
          <dgm:resizeHandles val="exact"/>
        </dgm:presLayoutVars>
      </dgm:prSet>
      <dgm:spPr/>
    </dgm:pt>
    <dgm:pt modelId="{B7163599-DCC0-4C33-AF1C-E1C98FE44A60}" type="pres">
      <dgm:prSet presAssocID="{0846A926-C355-4EC0-B1DF-27DB4A980C22}" presName="arrow" presStyleLbl="bgShp" presStyleIdx="0" presStyleCnt="1"/>
      <dgm:spPr/>
    </dgm:pt>
    <dgm:pt modelId="{C2C29D5A-2F2A-40DE-AD4D-C47D433FAE7D}" type="pres">
      <dgm:prSet presAssocID="{0846A926-C355-4EC0-B1DF-27DB4A980C22}" presName="linearProcess" presStyleCnt="0"/>
      <dgm:spPr/>
    </dgm:pt>
    <dgm:pt modelId="{47D6A417-F97E-4B51-9EA9-CDDC86367FFE}" type="pres">
      <dgm:prSet presAssocID="{1F16E7C9-9DC8-4C79-B70F-F74F4295E430}" presName="textNode" presStyleLbl="node1" presStyleIdx="0" presStyleCnt="3" custScaleY="250000" custLinFactNeighborX="2514" custLinFactNeighborY="1580">
        <dgm:presLayoutVars>
          <dgm:bulletEnabled val="1"/>
        </dgm:presLayoutVars>
      </dgm:prSet>
      <dgm:spPr/>
      <dgm:t>
        <a:bodyPr/>
        <a:lstStyle/>
        <a:p>
          <a:endParaRPr lang="cs-CZ"/>
        </a:p>
      </dgm:t>
    </dgm:pt>
    <dgm:pt modelId="{987780AD-B39F-4039-9971-4863CD51CF4D}" type="pres">
      <dgm:prSet presAssocID="{0B2D13DD-359D-4897-B6C1-7D88175B68AC}" presName="sibTrans" presStyleCnt="0"/>
      <dgm:spPr/>
    </dgm:pt>
    <dgm:pt modelId="{08E5E65D-3DA7-4D4F-86D0-315E0D574555}" type="pres">
      <dgm:prSet presAssocID="{49DE2302-8210-4807-B694-AA2F6DA09482}" presName="textNode" presStyleLbl="node1" presStyleIdx="1" presStyleCnt="3" custScaleY="250000" custLinFactNeighborX="2504" custLinFactNeighborY="5557">
        <dgm:presLayoutVars>
          <dgm:bulletEnabled val="1"/>
        </dgm:presLayoutVars>
      </dgm:prSet>
      <dgm:spPr/>
      <dgm:t>
        <a:bodyPr/>
        <a:lstStyle/>
        <a:p>
          <a:endParaRPr lang="cs-CZ"/>
        </a:p>
      </dgm:t>
    </dgm:pt>
    <dgm:pt modelId="{7C5EFD09-5E0A-4DAB-8719-98FD449C6257}" type="pres">
      <dgm:prSet presAssocID="{D9BEB7F7-889D-43EF-B67A-83DEBC00B8CD}" presName="sibTrans" presStyleCnt="0"/>
      <dgm:spPr/>
    </dgm:pt>
    <dgm:pt modelId="{CA591F0F-D15C-4AB0-8F52-C4B60E5822F1}" type="pres">
      <dgm:prSet presAssocID="{5A1254CF-F7DE-4D1C-940A-17B78EA63472}" presName="textNode" presStyleLbl="node1" presStyleIdx="2" presStyleCnt="3" custScaleY="246369">
        <dgm:presLayoutVars>
          <dgm:bulletEnabled val="1"/>
        </dgm:presLayoutVars>
      </dgm:prSet>
      <dgm:spPr/>
      <dgm:t>
        <a:bodyPr/>
        <a:lstStyle/>
        <a:p>
          <a:endParaRPr lang="cs-CZ"/>
        </a:p>
      </dgm:t>
    </dgm:pt>
  </dgm:ptLst>
  <dgm:cxnLst>
    <dgm:cxn modelId="{0F279B8D-B302-4AD3-B21B-C4A1FC549521}" type="presOf" srcId="{1F16E7C9-9DC8-4C79-B70F-F74F4295E430}" destId="{47D6A417-F97E-4B51-9EA9-CDDC86367FFE}" srcOrd="0" destOrd="0" presId="urn:microsoft.com/office/officeart/2005/8/layout/hProcess9"/>
    <dgm:cxn modelId="{094C670B-29C8-40F3-A9E7-DC979D3E047C}" type="presOf" srcId="{5A1254CF-F7DE-4D1C-940A-17B78EA63472}" destId="{CA591F0F-D15C-4AB0-8F52-C4B60E5822F1}" srcOrd="0" destOrd="0" presId="urn:microsoft.com/office/officeart/2005/8/layout/hProcess9"/>
    <dgm:cxn modelId="{219B58AA-296E-4050-A9A8-8A9EE8264D8F}" type="presOf" srcId="{49DE2302-8210-4807-B694-AA2F6DA09482}" destId="{08E5E65D-3DA7-4D4F-86D0-315E0D574555}" srcOrd="0" destOrd="0" presId="urn:microsoft.com/office/officeart/2005/8/layout/hProcess9"/>
    <dgm:cxn modelId="{A248A875-54EB-4337-AE36-F53547833748}" srcId="{0846A926-C355-4EC0-B1DF-27DB4A980C22}" destId="{49DE2302-8210-4807-B694-AA2F6DA09482}" srcOrd="1" destOrd="0" parTransId="{46D2698D-6C71-4B6C-8522-199814BDA287}" sibTransId="{D9BEB7F7-889D-43EF-B67A-83DEBC00B8CD}"/>
    <dgm:cxn modelId="{DA45DB8C-00BC-4892-ABA1-D40BF5F83A9B}" type="presOf" srcId="{0846A926-C355-4EC0-B1DF-27DB4A980C22}" destId="{538DAF58-B829-4EE5-9E9F-87AEE77C7DF7}" srcOrd="0" destOrd="0" presId="urn:microsoft.com/office/officeart/2005/8/layout/hProcess9"/>
    <dgm:cxn modelId="{AF941D50-946C-47E2-951D-7A625C42EF47}" srcId="{0846A926-C355-4EC0-B1DF-27DB4A980C22}" destId="{1F16E7C9-9DC8-4C79-B70F-F74F4295E430}" srcOrd="0" destOrd="0" parTransId="{C2D2986B-DAC1-4C46-BEE7-C14971E63BD7}" sibTransId="{0B2D13DD-359D-4897-B6C1-7D88175B68AC}"/>
    <dgm:cxn modelId="{61B776B3-4B30-4880-A966-471E2D1E6B03}" srcId="{0846A926-C355-4EC0-B1DF-27DB4A980C22}" destId="{5A1254CF-F7DE-4D1C-940A-17B78EA63472}" srcOrd="2" destOrd="0" parTransId="{AD11FC21-38F7-4F56-B81E-3B8D92911728}" sibTransId="{F3EEB4C8-1CD1-4440-9E79-782D136697D0}"/>
    <dgm:cxn modelId="{A9768D09-6852-4ECB-8184-BD6D70E0B8C4}" type="presParOf" srcId="{538DAF58-B829-4EE5-9E9F-87AEE77C7DF7}" destId="{B7163599-DCC0-4C33-AF1C-E1C98FE44A60}" srcOrd="0" destOrd="0" presId="urn:microsoft.com/office/officeart/2005/8/layout/hProcess9"/>
    <dgm:cxn modelId="{F5942A81-0B8C-4A41-98C0-A7BED8AAE9E6}" type="presParOf" srcId="{538DAF58-B829-4EE5-9E9F-87AEE77C7DF7}" destId="{C2C29D5A-2F2A-40DE-AD4D-C47D433FAE7D}" srcOrd="1" destOrd="0" presId="urn:microsoft.com/office/officeart/2005/8/layout/hProcess9"/>
    <dgm:cxn modelId="{F026FF2E-0299-4CE2-8DF2-95070B0C140D}" type="presParOf" srcId="{C2C29D5A-2F2A-40DE-AD4D-C47D433FAE7D}" destId="{47D6A417-F97E-4B51-9EA9-CDDC86367FFE}" srcOrd="0" destOrd="0" presId="urn:microsoft.com/office/officeart/2005/8/layout/hProcess9"/>
    <dgm:cxn modelId="{634D56D0-B45F-4710-A8E8-EA3C7180F414}" type="presParOf" srcId="{C2C29D5A-2F2A-40DE-AD4D-C47D433FAE7D}" destId="{987780AD-B39F-4039-9971-4863CD51CF4D}" srcOrd="1" destOrd="0" presId="urn:microsoft.com/office/officeart/2005/8/layout/hProcess9"/>
    <dgm:cxn modelId="{A55F8F74-597B-4C5F-BF3D-ABEDC6D4BF19}" type="presParOf" srcId="{C2C29D5A-2F2A-40DE-AD4D-C47D433FAE7D}" destId="{08E5E65D-3DA7-4D4F-86D0-315E0D574555}" srcOrd="2" destOrd="0" presId="urn:microsoft.com/office/officeart/2005/8/layout/hProcess9"/>
    <dgm:cxn modelId="{9A56160A-20B8-4EAA-B58C-6A9F740A34FE}" type="presParOf" srcId="{C2C29D5A-2F2A-40DE-AD4D-C47D433FAE7D}" destId="{7C5EFD09-5E0A-4DAB-8719-98FD449C6257}" srcOrd="3" destOrd="0" presId="urn:microsoft.com/office/officeart/2005/8/layout/hProcess9"/>
    <dgm:cxn modelId="{C2A6D083-FB63-49E6-A162-43556D393365}" type="presParOf" srcId="{C2C29D5A-2F2A-40DE-AD4D-C47D433FAE7D}" destId="{CA591F0F-D15C-4AB0-8F52-C4B60E5822F1}" srcOrd="4" destOrd="0" presId="urn:microsoft.com/office/officeart/2005/8/layout/hProcess9"/>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AE15182-9308-48DD-9BD2-8F9DE13D355C}" type="doc">
      <dgm:prSet loTypeId="urn:microsoft.com/office/officeart/2005/8/layout/hProcess9" loCatId="process" qsTypeId="urn:microsoft.com/office/officeart/2005/8/quickstyle/simple1" qsCatId="simple" csTypeId="urn:microsoft.com/office/officeart/2005/8/colors/accent1_2" csCatId="accent1" phldr="1"/>
      <dgm:spPr/>
    </dgm:pt>
    <dgm:pt modelId="{9C83C701-2E57-42DF-B636-CA073150E11B}">
      <dgm:prSet phldrT="[Text]" custT="1">
        <dgm:style>
          <a:lnRef idx="3">
            <a:schemeClr val="lt1"/>
          </a:lnRef>
          <a:fillRef idx="1">
            <a:schemeClr val="accent2"/>
          </a:fillRef>
          <a:effectRef idx="1">
            <a:schemeClr val="accent2"/>
          </a:effectRef>
          <a:fontRef idx="minor">
            <a:schemeClr val="lt1"/>
          </a:fontRef>
        </dgm:style>
      </dgm:prSet>
      <dgm:spPr/>
      <dgm:t>
        <a:bodyPr/>
        <a:lstStyle/>
        <a:p>
          <a:endParaRPr lang="cs-CZ" sz="2400" dirty="0" smtClean="0"/>
        </a:p>
        <a:p>
          <a:r>
            <a:rPr lang="cs-CZ" sz="2000" dirty="0" smtClean="0"/>
            <a:t>v (čtvrť)</a:t>
          </a:r>
        </a:p>
        <a:p>
          <a:r>
            <a:rPr lang="cs-CZ" sz="2000" dirty="0" smtClean="0"/>
            <a:t>před malými (lodě)</a:t>
          </a:r>
        </a:p>
        <a:p>
          <a:r>
            <a:rPr lang="cs-CZ" sz="2000" dirty="0" smtClean="0"/>
            <a:t>s (nemoc)</a:t>
          </a:r>
        </a:p>
        <a:p>
          <a:r>
            <a:rPr lang="cs-CZ" sz="2000" dirty="0" smtClean="0"/>
            <a:t>o (vsi)</a:t>
          </a:r>
        </a:p>
        <a:p>
          <a:r>
            <a:rPr lang="cs-CZ" sz="2000" dirty="0" smtClean="0"/>
            <a:t>nad prázdnými (pole)</a:t>
          </a:r>
        </a:p>
        <a:p>
          <a:r>
            <a:rPr lang="cs-CZ" sz="2000" dirty="0" smtClean="0"/>
            <a:t>s (uši)</a:t>
          </a:r>
        </a:p>
        <a:p>
          <a:r>
            <a:rPr lang="cs-CZ" sz="2000" dirty="0" smtClean="0"/>
            <a:t>v (obuv)</a:t>
          </a:r>
        </a:p>
        <a:p>
          <a:r>
            <a:rPr lang="cs-CZ" sz="2000" dirty="0" smtClean="0"/>
            <a:t>ke (studium</a:t>
          </a:r>
          <a:r>
            <a:rPr lang="cs-CZ" sz="2400" dirty="0" smtClean="0"/>
            <a:t>)</a:t>
          </a:r>
        </a:p>
        <a:p>
          <a:endParaRPr lang="cs-CZ" sz="2400" dirty="0"/>
        </a:p>
      </dgm:t>
    </dgm:pt>
    <dgm:pt modelId="{1036F0DD-C125-4A42-900C-CC93AF5C8F19}" type="parTrans" cxnId="{F9C96264-D31A-42DB-BF57-D74CBC167166}">
      <dgm:prSet/>
      <dgm:spPr/>
      <dgm:t>
        <a:bodyPr/>
        <a:lstStyle/>
        <a:p>
          <a:endParaRPr lang="cs-CZ"/>
        </a:p>
      </dgm:t>
    </dgm:pt>
    <dgm:pt modelId="{A4A76801-B432-48A8-94F0-B33AC0F9B91A}" type="sibTrans" cxnId="{F9C96264-D31A-42DB-BF57-D74CBC167166}">
      <dgm:prSet/>
      <dgm:spPr/>
      <dgm:t>
        <a:bodyPr/>
        <a:lstStyle/>
        <a:p>
          <a:endParaRPr lang="cs-CZ"/>
        </a:p>
      </dgm:t>
    </dgm:pt>
    <dgm:pt modelId="{9224B8CD-BB3A-405C-9FAB-34161A2BE70A}">
      <dgm:prSet phldrT="[Text]" custT="1">
        <dgm:style>
          <a:lnRef idx="3">
            <a:schemeClr val="lt1"/>
          </a:lnRef>
          <a:fillRef idx="1">
            <a:schemeClr val="accent2"/>
          </a:fillRef>
          <a:effectRef idx="1">
            <a:schemeClr val="accent2"/>
          </a:effectRef>
          <a:fontRef idx="minor">
            <a:schemeClr val="lt1"/>
          </a:fontRef>
        </dgm:style>
      </dgm:prSet>
      <dgm:spPr/>
      <dgm:t>
        <a:bodyPr/>
        <a:lstStyle/>
        <a:p>
          <a:r>
            <a:rPr lang="cs-CZ" sz="2000" dirty="0" smtClean="0"/>
            <a:t>ve čtvrti</a:t>
          </a:r>
        </a:p>
        <a:p>
          <a:r>
            <a:rPr lang="cs-CZ" sz="2000" dirty="0" smtClean="0"/>
            <a:t>před loděmi/ loďmi</a:t>
          </a:r>
        </a:p>
        <a:p>
          <a:r>
            <a:rPr lang="cs-CZ" sz="2000" dirty="0" smtClean="0"/>
            <a:t>s nemocí</a:t>
          </a:r>
        </a:p>
        <a:p>
          <a:r>
            <a:rPr lang="cs-CZ" sz="2000" dirty="0" smtClean="0"/>
            <a:t>o vsích</a:t>
          </a:r>
        </a:p>
        <a:p>
          <a:r>
            <a:rPr lang="cs-CZ" sz="2000" dirty="0" smtClean="0"/>
            <a:t>nad prázdnými poli</a:t>
          </a:r>
        </a:p>
        <a:p>
          <a:endParaRPr lang="cs-CZ" sz="2000" dirty="0" smtClean="0"/>
        </a:p>
        <a:p>
          <a:r>
            <a:rPr lang="cs-CZ" sz="2000" dirty="0" smtClean="0"/>
            <a:t>s ušima</a:t>
          </a:r>
        </a:p>
        <a:p>
          <a:r>
            <a:rPr lang="cs-CZ" sz="2000" dirty="0" smtClean="0"/>
            <a:t>v obuvi</a:t>
          </a:r>
        </a:p>
        <a:p>
          <a:r>
            <a:rPr lang="cs-CZ" sz="2000" dirty="0" smtClean="0"/>
            <a:t>ke studiu</a:t>
          </a:r>
          <a:endParaRPr lang="cs-CZ" sz="2000" dirty="0"/>
        </a:p>
      </dgm:t>
    </dgm:pt>
    <dgm:pt modelId="{8627D462-9935-43B9-BB22-D2F6CB9B22D2}" type="parTrans" cxnId="{EA3193C8-523B-4F5F-A568-300AA66A050B}">
      <dgm:prSet/>
      <dgm:spPr/>
      <dgm:t>
        <a:bodyPr/>
        <a:lstStyle/>
        <a:p>
          <a:endParaRPr lang="cs-CZ"/>
        </a:p>
      </dgm:t>
    </dgm:pt>
    <dgm:pt modelId="{E5BA7CA0-9F0E-4B5D-8526-9E23A1D3BDD2}" type="sibTrans" cxnId="{EA3193C8-523B-4F5F-A568-300AA66A050B}">
      <dgm:prSet/>
      <dgm:spPr/>
      <dgm:t>
        <a:bodyPr/>
        <a:lstStyle/>
        <a:p>
          <a:endParaRPr lang="cs-CZ"/>
        </a:p>
      </dgm:t>
    </dgm:pt>
    <dgm:pt modelId="{FD935E4C-DB47-4AEC-A820-8AE355E10A7E}">
      <dgm:prSet phldrT="[Text]" custT="1">
        <dgm:style>
          <a:lnRef idx="1">
            <a:schemeClr val="accent2"/>
          </a:lnRef>
          <a:fillRef idx="2">
            <a:schemeClr val="accent2"/>
          </a:fillRef>
          <a:effectRef idx="1">
            <a:schemeClr val="accent2"/>
          </a:effectRef>
          <a:fontRef idx="minor">
            <a:schemeClr val="dk1"/>
          </a:fontRef>
        </dgm:style>
      </dgm:prSet>
      <dgm:spPr/>
      <dgm:t>
        <a:bodyPr/>
        <a:lstStyle/>
        <a:p>
          <a:endParaRPr lang="cs-CZ" sz="2400" dirty="0" smtClean="0"/>
        </a:p>
        <a:p>
          <a:r>
            <a:rPr lang="cs-CZ" sz="2000" dirty="0" smtClean="0"/>
            <a:t>6.</a:t>
          </a:r>
        </a:p>
        <a:p>
          <a:r>
            <a:rPr lang="cs-CZ" sz="2000" dirty="0" smtClean="0"/>
            <a:t>7.</a:t>
          </a:r>
        </a:p>
        <a:p>
          <a:r>
            <a:rPr lang="cs-CZ" sz="2000" dirty="0" smtClean="0"/>
            <a:t>7.</a:t>
          </a:r>
        </a:p>
        <a:p>
          <a:r>
            <a:rPr lang="cs-CZ" sz="2000" dirty="0" smtClean="0"/>
            <a:t>6.</a:t>
          </a:r>
        </a:p>
        <a:p>
          <a:r>
            <a:rPr lang="cs-CZ" sz="2000" dirty="0" smtClean="0"/>
            <a:t>7.</a:t>
          </a:r>
        </a:p>
        <a:p>
          <a:endParaRPr lang="cs-CZ" sz="2000" dirty="0" smtClean="0"/>
        </a:p>
        <a:p>
          <a:r>
            <a:rPr lang="cs-CZ" sz="2000" dirty="0" smtClean="0"/>
            <a:t>7.</a:t>
          </a:r>
        </a:p>
        <a:p>
          <a:r>
            <a:rPr lang="cs-CZ" sz="2000" dirty="0" smtClean="0"/>
            <a:t>6.</a:t>
          </a:r>
        </a:p>
        <a:p>
          <a:r>
            <a:rPr lang="cs-CZ" sz="2000" dirty="0" smtClean="0"/>
            <a:t>3.</a:t>
          </a:r>
        </a:p>
        <a:p>
          <a:endParaRPr lang="cs-CZ" sz="2400" dirty="0"/>
        </a:p>
      </dgm:t>
    </dgm:pt>
    <dgm:pt modelId="{9DAE118E-566D-47E7-992F-CA05884DF0ED}" type="parTrans" cxnId="{0BC6B239-5DA2-43D6-8967-BABC82942EA2}">
      <dgm:prSet/>
      <dgm:spPr/>
      <dgm:t>
        <a:bodyPr/>
        <a:lstStyle/>
        <a:p>
          <a:endParaRPr lang="cs-CZ"/>
        </a:p>
      </dgm:t>
    </dgm:pt>
    <dgm:pt modelId="{B2DF3892-FAAC-4673-8125-AB94FAF8A053}" type="sibTrans" cxnId="{0BC6B239-5DA2-43D6-8967-BABC82942EA2}">
      <dgm:prSet/>
      <dgm:spPr/>
      <dgm:t>
        <a:bodyPr/>
        <a:lstStyle/>
        <a:p>
          <a:endParaRPr lang="cs-CZ"/>
        </a:p>
      </dgm:t>
    </dgm:pt>
    <dgm:pt modelId="{A1025A1E-2C70-42AD-80D7-E013E9C55AEF}" type="pres">
      <dgm:prSet presAssocID="{6AE15182-9308-48DD-9BD2-8F9DE13D355C}" presName="CompostProcess" presStyleCnt="0">
        <dgm:presLayoutVars>
          <dgm:dir/>
          <dgm:resizeHandles val="exact"/>
        </dgm:presLayoutVars>
      </dgm:prSet>
      <dgm:spPr/>
    </dgm:pt>
    <dgm:pt modelId="{B10E24B6-319C-4751-A9A7-C2F72423502D}" type="pres">
      <dgm:prSet presAssocID="{6AE15182-9308-48DD-9BD2-8F9DE13D355C}" presName="arrow" presStyleLbl="bgShp" presStyleIdx="0" presStyleCnt="1"/>
      <dgm:spPr/>
    </dgm:pt>
    <dgm:pt modelId="{013CC7AA-4E46-41DF-81BE-BEC64C1CAF68}" type="pres">
      <dgm:prSet presAssocID="{6AE15182-9308-48DD-9BD2-8F9DE13D355C}" presName="linearProcess" presStyleCnt="0"/>
      <dgm:spPr/>
    </dgm:pt>
    <dgm:pt modelId="{5A846DDE-7471-4C53-B3B5-92677CDF66A3}" type="pres">
      <dgm:prSet presAssocID="{9C83C701-2E57-42DF-B636-CA073150E11B}" presName="textNode" presStyleLbl="node1" presStyleIdx="0" presStyleCnt="3" custScaleY="250000" custLinFactX="1744" custLinFactNeighborX="100000" custLinFactNeighborY="-6375">
        <dgm:presLayoutVars>
          <dgm:bulletEnabled val="1"/>
        </dgm:presLayoutVars>
      </dgm:prSet>
      <dgm:spPr/>
      <dgm:t>
        <a:bodyPr/>
        <a:lstStyle/>
        <a:p>
          <a:endParaRPr lang="cs-CZ"/>
        </a:p>
      </dgm:t>
    </dgm:pt>
    <dgm:pt modelId="{61FB4072-9079-4095-AF20-988F3D6D3486}" type="pres">
      <dgm:prSet presAssocID="{A4A76801-B432-48A8-94F0-B33AC0F9B91A}" presName="sibTrans" presStyleCnt="0"/>
      <dgm:spPr/>
    </dgm:pt>
    <dgm:pt modelId="{E35FC06A-6468-4DA2-90D7-6252AB5578B0}" type="pres">
      <dgm:prSet presAssocID="{9224B8CD-BB3A-405C-9FAB-34161A2BE70A}" presName="textNode" presStyleLbl="node1" presStyleIdx="1" presStyleCnt="3" custScaleY="250000">
        <dgm:presLayoutVars>
          <dgm:bulletEnabled val="1"/>
        </dgm:presLayoutVars>
      </dgm:prSet>
      <dgm:spPr/>
      <dgm:t>
        <a:bodyPr/>
        <a:lstStyle/>
        <a:p>
          <a:endParaRPr lang="cs-CZ"/>
        </a:p>
      </dgm:t>
    </dgm:pt>
    <dgm:pt modelId="{916EEF31-3768-4D1A-A6A3-4688892D0FA2}" type="pres">
      <dgm:prSet presAssocID="{E5BA7CA0-9F0E-4B5D-8526-9E23A1D3BDD2}" presName="sibTrans" presStyleCnt="0"/>
      <dgm:spPr/>
    </dgm:pt>
    <dgm:pt modelId="{4395E3C0-7A70-44E3-8579-19E62EAF3706}" type="pres">
      <dgm:prSet presAssocID="{FD935E4C-DB47-4AEC-A820-8AE355E10A7E}" presName="textNode" presStyleLbl="node1" presStyleIdx="2" presStyleCnt="3" custScaleY="250000" custLinFactNeighborX="-29880" custLinFactNeighborY="9535">
        <dgm:presLayoutVars>
          <dgm:bulletEnabled val="1"/>
        </dgm:presLayoutVars>
      </dgm:prSet>
      <dgm:spPr/>
      <dgm:t>
        <a:bodyPr/>
        <a:lstStyle/>
        <a:p>
          <a:endParaRPr lang="cs-CZ"/>
        </a:p>
      </dgm:t>
    </dgm:pt>
  </dgm:ptLst>
  <dgm:cxnLst>
    <dgm:cxn modelId="{6A559F25-3009-4FAB-9C6A-35F60EE0DA75}" type="presOf" srcId="{FD935E4C-DB47-4AEC-A820-8AE355E10A7E}" destId="{4395E3C0-7A70-44E3-8579-19E62EAF3706}" srcOrd="0" destOrd="0" presId="urn:microsoft.com/office/officeart/2005/8/layout/hProcess9"/>
    <dgm:cxn modelId="{0BC6B239-5DA2-43D6-8967-BABC82942EA2}" srcId="{6AE15182-9308-48DD-9BD2-8F9DE13D355C}" destId="{FD935E4C-DB47-4AEC-A820-8AE355E10A7E}" srcOrd="2" destOrd="0" parTransId="{9DAE118E-566D-47E7-992F-CA05884DF0ED}" sibTransId="{B2DF3892-FAAC-4673-8125-AB94FAF8A053}"/>
    <dgm:cxn modelId="{F9C96264-D31A-42DB-BF57-D74CBC167166}" srcId="{6AE15182-9308-48DD-9BD2-8F9DE13D355C}" destId="{9C83C701-2E57-42DF-B636-CA073150E11B}" srcOrd="0" destOrd="0" parTransId="{1036F0DD-C125-4A42-900C-CC93AF5C8F19}" sibTransId="{A4A76801-B432-48A8-94F0-B33AC0F9B91A}"/>
    <dgm:cxn modelId="{525EF452-38F3-4A7A-9B8A-657E3480BF88}" type="presOf" srcId="{6AE15182-9308-48DD-9BD2-8F9DE13D355C}" destId="{A1025A1E-2C70-42AD-80D7-E013E9C55AEF}" srcOrd="0" destOrd="0" presId="urn:microsoft.com/office/officeart/2005/8/layout/hProcess9"/>
    <dgm:cxn modelId="{666303F7-D4E8-41EF-97E1-37B81C9B468D}" type="presOf" srcId="{9C83C701-2E57-42DF-B636-CA073150E11B}" destId="{5A846DDE-7471-4C53-B3B5-92677CDF66A3}" srcOrd="0" destOrd="0" presId="urn:microsoft.com/office/officeart/2005/8/layout/hProcess9"/>
    <dgm:cxn modelId="{EA3193C8-523B-4F5F-A568-300AA66A050B}" srcId="{6AE15182-9308-48DD-9BD2-8F9DE13D355C}" destId="{9224B8CD-BB3A-405C-9FAB-34161A2BE70A}" srcOrd="1" destOrd="0" parTransId="{8627D462-9935-43B9-BB22-D2F6CB9B22D2}" sibTransId="{E5BA7CA0-9F0E-4B5D-8526-9E23A1D3BDD2}"/>
    <dgm:cxn modelId="{AECCD3A8-7B50-4B34-8E20-15294C3E585F}" type="presOf" srcId="{9224B8CD-BB3A-405C-9FAB-34161A2BE70A}" destId="{E35FC06A-6468-4DA2-90D7-6252AB5578B0}" srcOrd="0" destOrd="0" presId="urn:microsoft.com/office/officeart/2005/8/layout/hProcess9"/>
    <dgm:cxn modelId="{3F11E0A2-0500-4123-9C58-13345F3CBE65}" type="presParOf" srcId="{A1025A1E-2C70-42AD-80D7-E013E9C55AEF}" destId="{B10E24B6-319C-4751-A9A7-C2F72423502D}" srcOrd="0" destOrd="0" presId="urn:microsoft.com/office/officeart/2005/8/layout/hProcess9"/>
    <dgm:cxn modelId="{87A57C8A-2861-43B1-830D-58446F590639}" type="presParOf" srcId="{A1025A1E-2C70-42AD-80D7-E013E9C55AEF}" destId="{013CC7AA-4E46-41DF-81BE-BEC64C1CAF68}" srcOrd="1" destOrd="0" presId="urn:microsoft.com/office/officeart/2005/8/layout/hProcess9"/>
    <dgm:cxn modelId="{6064F43F-DD35-4327-AF80-4B7ADCFCD410}" type="presParOf" srcId="{013CC7AA-4E46-41DF-81BE-BEC64C1CAF68}" destId="{5A846DDE-7471-4C53-B3B5-92677CDF66A3}" srcOrd="0" destOrd="0" presId="urn:microsoft.com/office/officeart/2005/8/layout/hProcess9"/>
    <dgm:cxn modelId="{8C0CC5A0-3B56-49F3-A315-DCB916102B06}" type="presParOf" srcId="{013CC7AA-4E46-41DF-81BE-BEC64C1CAF68}" destId="{61FB4072-9079-4095-AF20-988F3D6D3486}" srcOrd="1" destOrd="0" presId="urn:microsoft.com/office/officeart/2005/8/layout/hProcess9"/>
    <dgm:cxn modelId="{962D8665-3BA4-438D-8675-7FAEB8F3AE79}" type="presParOf" srcId="{013CC7AA-4E46-41DF-81BE-BEC64C1CAF68}" destId="{E35FC06A-6468-4DA2-90D7-6252AB5578B0}" srcOrd="2" destOrd="0" presId="urn:microsoft.com/office/officeart/2005/8/layout/hProcess9"/>
    <dgm:cxn modelId="{46701517-6CCB-47D5-BDC8-9876EA664855}" type="presParOf" srcId="{013CC7AA-4E46-41DF-81BE-BEC64C1CAF68}" destId="{916EEF31-3768-4D1A-A6A3-4688892D0FA2}" srcOrd="3" destOrd="0" presId="urn:microsoft.com/office/officeart/2005/8/layout/hProcess9"/>
    <dgm:cxn modelId="{C7B489F4-314F-4210-9B41-5F51098979E4}" type="presParOf" srcId="{013CC7AA-4E46-41DF-81BE-BEC64C1CAF68}" destId="{4395E3C0-7A70-44E3-8579-19E62EAF3706}" srcOrd="4" destOrd="0" presId="urn:microsoft.com/office/officeart/2005/8/layout/hProcess9"/>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048E5D-457C-4D42-BE29-A9C910FE0F91}">
      <dsp:nvSpPr>
        <dsp:cNvPr id="0" name=""/>
        <dsp:cNvSpPr/>
      </dsp:nvSpPr>
      <dsp:spPr>
        <a:xfrm>
          <a:off x="617219" y="0"/>
          <a:ext cx="6995160" cy="4525963"/>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7D9841-C481-40D1-AC05-F3F882CE05B6}">
      <dsp:nvSpPr>
        <dsp:cNvPr id="0" name=""/>
        <dsp:cNvSpPr/>
      </dsp:nvSpPr>
      <dsp:spPr>
        <a:xfrm>
          <a:off x="323618" y="0"/>
          <a:ext cx="2468880" cy="4525963"/>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cs-CZ" sz="2400" kern="1200" dirty="0" smtClean="0"/>
            <a:t>3.p.č.mn.</a:t>
          </a:r>
        </a:p>
        <a:p>
          <a:pPr lvl="0" algn="ctr" defTabSz="1066800">
            <a:lnSpc>
              <a:spcPct val="90000"/>
            </a:lnSpc>
            <a:spcBef>
              <a:spcPct val="0"/>
            </a:spcBef>
            <a:spcAft>
              <a:spcPct val="35000"/>
            </a:spcAft>
          </a:pPr>
          <a:r>
            <a:rPr lang="cs-CZ" sz="2400" kern="1200" dirty="0" smtClean="0"/>
            <a:t>7.p.č.j.</a:t>
          </a:r>
        </a:p>
        <a:p>
          <a:pPr lvl="0" algn="ctr" defTabSz="1066800">
            <a:lnSpc>
              <a:spcPct val="90000"/>
            </a:lnSpc>
            <a:spcBef>
              <a:spcPct val="0"/>
            </a:spcBef>
            <a:spcAft>
              <a:spcPct val="35000"/>
            </a:spcAft>
          </a:pPr>
          <a:r>
            <a:rPr lang="cs-CZ" sz="2400" kern="1200" dirty="0" smtClean="0"/>
            <a:t>4.p.č.mn.</a:t>
          </a:r>
        </a:p>
        <a:p>
          <a:pPr lvl="0" algn="ctr" defTabSz="1066800">
            <a:lnSpc>
              <a:spcPct val="90000"/>
            </a:lnSpc>
            <a:spcBef>
              <a:spcPct val="0"/>
            </a:spcBef>
            <a:spcAft>
              <a:spcPct val="35000"/>
            </a:spcAft>
          </a:pPr>
          <a:r>
            <a:rPr lang="cs-CZ" sz="2400" kern="1200" dirty="0" smtClean="0"/>
            <a:t>6.p.č.j.</a:t>
          </a:r>
        </a:p>
        <a:p>
          <a:pPr lvl="0" algn="ctr" defTabSz="1066800">
            <a:lnSpc>
              <a:spcPct val="90000"/>
            </a:lnSpc>
            <a:spcBef>
              <a:spcPct val="0"/>
            </a:spcBef>
            <a:spcAft>
              <a:spcPct val="35000"/>
            </a:spcAft>
          </a:pPr>
          <a:r>
            <a:rPr lang="cs-CZ" sz="2400" kern="1200" dirty="0" smtClean="0"/>
            <a:t>6.p.č.mn.</a:t>
          </a:r>
        </a:p>
        <a:p>
          <a:pPr lvl="0" algn="ctr" defTabSz="1066800">
            <a:lnSpc>
              <a:spcPct val="90000"/>
            </a:lnSpc>
            <a:spcBef>
              <a:spcPct val="0"/>
            </a:spcBef>
            <a:spcAft>
              <a:spcPct val="35000"/>
            </a:spcAft>
          </a:pPr>
          <a:r>
            <a:rPr lang="cs-CZ" sz="2400" kern="1200" dirty="0" smtClean="0"/>
            <a:t>3.p.č.mn.</a:t>
          </a:r>
        </a:p>
        <a:p>
          <a:pPr lvl="0" algn="ctr" defTabSz="1066800">
            <a:lnSpc>
              <a:spcPct val="90000"/>
            </a:lnSpc>
            <a:spcBef>
              <a:spcPct val="0"/>
            </a:spcBef>
            <a:spcAft>
              <a:spcPct val="35000"/>
            </a:spcAft>
          </a:pPr>
          <a:r>
            <a:rPr lang="cs-CZ" sz="2400" kern="1200" dirty="0" smtClean="0"/>
            <a:t>2.p.č.mn.</a:t>
          </a:r>
        </a:p>
        <a:p>
          <a:pPr lvl="0" algn="ctr" defTabSz="1066800">
            <a:lnSpc>
              <a:spcPct val="90000"/>
            </a:lnSpc>
            <a:spcBef>
              <a:spcPct val="0"/>
            </a:spcBef>
            <a:spcAft>
              <a:spcPct val="35000"/>
            </a:spcAft>
          </a:pPr>
          <a:r>
            <a:rPr lang="cs-CZ" sz="2400" kern="1200" dirty="0" smtClean="0"/>
            <a:t>7.p.č.j.</a:t>
          </a:r>
        </a:p>
        <a:p>
          <a:pPr lvl="0" algn="ctr" defTabSz="1066800">
            <a:lnSpc>
              <a:spcPct val="90000"/>
            </a:lnSpc>
            <a:spcBef>
              <a:spcPct val="0"/>
            </a:spcBef>
            <a:spcAft>
              <a:spcPct val="35000"/>
            </a:spcAft>
          </a:pPr>
          <a:endParaRPr lang="cs-CZ" sz="1600" kern="1200" dirty="0"/>
        </a:p>
      </dsp:txBody>
      <dsp:txXfrm>
        <a:off x="444139" y="120521"/>
        <a:ext cx="2227838" cy="4284921"/>
      </dsp:txXfrm>
    </dsp:sp>
    <dsp:sp modelId="{B3C7E957-5CED-43BF-AD74-B745C9A11B3D}">
      <dsp:nvSpPr>
        <dsp:cNvPr id="0" name=""/>
        <dsp:cNvSpPr/>
      </dsp:nvSpPr>
      <dsp:spPr>
        <a:xfrm>
          <a:off x="2885385" y="0"/>
          <a:ext cx="2468880" cy="4525963"/>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cs-CZ" sz="2400" kern="1200" dirty="0" smtClean="0"/>
            <a:t>břeh</a:t>
          </a:r>
        </a:p>
        <a:p>
          <a:pPr lvl="0" algn="ctr" defTabSz="1066800">
            <a:lnSpc>
              <a:spcPct val="90000"/>
            </a:lnSpc>
            <a:spcBef>
              <a:spcPct val="0"/>
            </a:spcBef>
            <a:spcAft>
              <a:spcPct val="35000"/>
            </a:spcAft>
          </a:pPr>
          <a:r>
            <a:rPr lang="cs-CZ" sz="2400" kern="1200" dirty="0" smtClean="0"/>
            <a:t>zvířátko</a:t>
          </a:r>
        </a:p>
        <a:p>
          <a:pPr lvl="0" algn="ctr" defTabSz="1066800">
            <a:lnSpc>
              <a:spcPct val="90000"/>
            </a:lnSpc>
            <a:spcBef>
              <a:spcPct val="0"/>
            </a:spcBef>
            <a:spcAft>
              <a:spcPct val="35000"/>
            </a:spcAft>
          </a:pPr>
          <a:r>
            <a:rPr lang="cs-CZ" sz="2400" kern="1200" dirty="0" smtClean="0"/>
            <a:t>hvězda</a:t>
          </a:r>
        </a:p>
        <a:p>
          <a:pPr lvl="0" algn="ctr" defTabSz="1066800">
            <a:lnSpc>
              <a:spcPct val="90000"/>
            </a:lnSpc>
            <a:spcBef>
              <a:spcPct val="0"/>
            </a:spcBef>
            <a:spcAft>
              <a:spcPct val="35000"/>
            </a:spcAft>
          </a:pPr>
          <a:r>
            <a:rPr lang="cs-CZ" sz="2400" kern="1200" dirty="0" smtClean="0"/>
            <a:t>upřímnost</a:t>
          </a:r>
        </a:p>
        <a:p>
          <a:pPr lvl="0" algn="ctr" defTabSz="1066800">
            <a:lnSpc>
              <a:spcPct val="90000"/>
            </a:lnSpc>
            <a:spcBef>
              <a:spcPct val="0"/>
            </a:spcBef>
            <a:spcAft>
              <a:spcPct val="35000"/>
            </a:spcAft>
          </a:pPr>
          <a:r>
            <a:rPr lang="cs-CZ" sz="2400" kern="1200" dirty="0" smtClean="0"/>
            <a:t>houba</a:t>
          </a:r>
        </a:p>
        <a:p>
          <a:pPr lvl="0" algn="ctr" defTabSz="1066800">
            <a:lnSpc>
              <a:spcPct val="90000"/>
            </a:lnSpc>
            <a:spcBef>
              <a:spcPct val="0"/>
            </a:spcBef>
            <a:spcAft>
              <a:spcPct val="35000"/>
            </a:spcAft>
          </a:pPr>
          <a:r>
            <a:rPr lang="cs-CZ" sz="2400" kern="1200" dirty="0" smtClean="0"/>
            <a:t>skladník</a:t>
          </a:r>
        </a:p>
        <a:p>
          <a:pPr lvl="0" algn="ctr" defTabSz="1066800">
            <a:lnSpc>
              <a:spcPct val="90000"/>
            </a:lnSpc>
            <a:spcBef>
              <a:spcPct val="0"/>
            </a:spcBef>
            <a:spcAft>
              <a:spcPct val="35000"/>
            </a:spcAft>
          </a:pPr>
          <a:r>
            <a:rPr lang="cs-CZ" sz="2400" kern="1200" dirty="0" smtClean="0"/>
            <a:t>zeď</a:t>
          </a:r>
        </a:p>
        <a:p>
          <a:pPr lvl="0" algn="ctr" defTabSz="1066800">
            <a:lnSpc>
              <a:spcPct val="90000"/>
            </a:lnSpc>
            <a:spcBef>
              <a:spcPct val="0"/>
            </a:spcBef>
            <a:spcAft>
              <a:spcPct val="35000"/>
            </a:spcAft>
          </a:pPr>
          <a:r>
            <a:rPr lang="cs-CZ" sz="2400" kern="1200" dirty="0" smtClean="0"/>
            <a:t>balíček</a:t>
          </a:r>
        </a:p>
        <a:p>
          <a:pPr lvl="0" algn="ctr" defTabSz="1066800">
            <a:lnSpc>
              <a:spcPct val="90000"/>
            </a:lnSpc>
            <a:spcBef>
              <a:spcPct val="0"/>
            </a:spcBef>
            <a:spcAft>
              <a:spcPct val="35000"/>
            </a:spcAft>
          </a:pPr>
          <a:endParaRPr lang="cs-CZ" sz="2000" kern="1200" dirty="0"/>
        </a:p>
      </dsp:txBody>
      <dsp:txXfrm>
        <a:off x="3005906" y="120521"/>
        <a:ext cx="2227838" cy="4284921"/>
      </dsp:txXfrm>
    </dsp:sp>
    <dsp:sp modelId="{7F9C7A7D-D0F6-4D6E-9F2B-50992121CF2C}">
      <dsp:nvSpPr>
        <dsp:cNvPr id="0" name=""/>
        <dsp:cNvSpPr/>
      </dsp:nvSpPr>
      <dsp:spPr>
        <a:xfrm>
          <a:off x="5522232" y="0"/>
          <a:ext cx="2468880" cy="4525963"/>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cs-CZ" sz="2300" kern="1200" dirty="0" smtClean="0"/>
            <a:t>břehům</a:t>
          </a:r>
        </a:p>
        <a:p>
          <a:pPr lvl="0" algn="ctr" defTabSz="1022350">
            <a:lnSpc>
              <a:spcPct val="90000"/>
            </a:lnSpc>
            <a:spcBef>
              <a:spcPct val="0"/>
            </a:spcBef>
            <a:spcAft>
              <a:spcPct val="35000"/>
            </a:spcAft>
          </a:pPr>
          <a:r>
            <a:rPr lang="cs-CZ" sz="2300" kern="1200" dirty="0" smtClean="0"/>
            <a:t>zvířátkem</a:t>
          </a:r>
        </a:p>
        <a:p>
          <a:pPr lvl="0" algn="ctr" defTabSz="1022350">
            <a:lnSpc>
              <a:spcPct val="90000"/>
            </a:lnSpc>
            <a:spcBef>
              <a:spcPct val="0"/>
            </a:spcBef>
            <a:spcAft>
              <a:spcPct val="35000"/>
            </a:spcAft>
          </a:pPr>
          <a:r>
            <a:rPr lang="cs-CZ" sz="2300" kern="1200" dirty="0" smtClean="0"/>
            <a:t>hvězdu</a:t>
          </a:r>
        </a:p>
        <a:p>
          <a:pPr lvl="0" algn="ctr" defTabSz="1022350">
            <a:lnSpc>
              <a:spcPct val="90000"/>
            </a:lnSpc>
            <a:spcBef>
              <a:spcPct val="0"/>
            </a:spcBef>
            <a:spcAft>
              <a:spcPct val="35000"/>
            </a:spcAft>
          </a:pPr>
          <a:r>
            <a:rPr lang="cs-CZ" sz="2300" kern="1200" dirty="0" smtClean="0"/>
            <a:t>o upřímnosti</a:t>
          </a:r>
        </a:p>
        <a:p>
          <a:pPr lvl="0" algn="ctr" defTabSz="1022350">
            <a:lnSpc>
              <a:spcPct val="90000"/>
            </a:lnSpc>
            <a:spcBef>
              <a:spcPct val="0"/>
            </a:spcBef>
            <a:spcAft>
              <a:spcPct val="35000"/>
            </a:spcAft>
          </a:pPr>
          <a:r>
            <a:rPr lang="cs-CZ" sz="2300" kern="1200" dirty="0" smtClean="0"/>
            <a:t>o houbách</a:t>
          </a:r>
        </a:p>
        <a:p>
          <a:pPr lvl="0" algn="ctr" defTabSz="1022350">
            <a:lnSpc>
              <a:spcPct val="90000"/>
            </a:lnSpc>
            <a:spcBef>
              <a:spcPct val="0"/>
            </a:spcBef>
            <a:spcAft>
              <a:spcPct val="35000"/>
            </a:spcAft>
          </a:pPr>
          <a:r>
            <a:rPr lang="cs-CZ" sz="2300" kern="1200" dirty="0" smtClean="0"/>
            <a:t>skladníkům</a:t>
          </a:r>
        </a:p>
        <a:p>
          <a:pPr lvl="0" algn="ctr" defTabSz="1022350">
            <a:lnSpc>
              <a:spcPct val="90000"/>
            </a:lnSpc>
            <a:spcBef>
              <a:spcPct val="0"/>
            </a:spcBef>
            <a:spcAft>
              <a:spcPct val="35000"/>
            </a:spcAft>
          </a:pPr>
          <a:r>
            <a:rPr lang="cs-CZ" sz="2300" kern="1200" dirty="0" smtClean="0"/>
            <a:t>zdí</a:t>
          </a:r>
        </a:p>
        <a:p>
          <a:pPr lvl="0" algn="ctr" defTabSz="1022350">
            <a:lnSpc>
              <a:spcPct val="90000"/>
            </a:lnSpc>
            <a:spcBef>
              <a:spcPct val="0"/>
            </a:spcBef>
            <a:spcAft>
              <a:spcPct val="35000"/>
            </a:spcAft>
          </a:pPr>
          <a:r>
            <a:rPr lang="cs-CZ" sz="2300" kern="1200" dirty="0" smtClean="0"/>
            <a:t>balíčkem</a:t>
          </a:r>
        </a:p>
        <a:p>
          <a:pPr lvl="0" algn="ctr" defTabSz="1022350">
            <a:lnSpc>
              <a:spcPct val="90000"/>
            </a:lnSpc>
            <a:spcBef>
              <a:spcPct val="0"/>
            </a:spcBef>
            <a:spcAft>
              <a:spcPct val="35000"/>
            </a:spcAft>
          </a:pPr>
          <a:endParaRPr lang="cs-CZ" sz="2300" kern="1200" dirty="0"/>
        </a:p>
      </dsp:txBody>
      <dsp:txXfrm>
        <a:off x="5642753" y="120521"/>
        <a:ext cx="2227838" cy="42849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B65B3121-EE26-41B1-B6E2-646AC69C47B3}" type="datetimeFigureOut">
              <a:rPr lang="cs-CZ" smtClean="0"/>
              <a:pPr/>
              <a:t>27.3.2012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6449A96-463C-4927-8E43-0926CE42112C}" type="slidenum">
              <a:rPr lang="cs-CZ" smtClean="0"/>
              <a:pPr/>
              <a:t>‹#›</a:t>
            </a:fld>
            <a:endParaRPr lang="cs-CZ"/>
          </a:p>
        </p:txBody>
      </p:sp>
    </p:spTree>
    <p:extLst>
      <p:ext uri="{BB962C8B-B14F-4D97-AF65-F5344CB8AC3E}">
        <p14:creationId xmlns:p14="http://schemas.microsoft.com/office/powerpoint/2010/main" xmlns="" val="539085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65B3121-EE26-41B1-B6E2-646AC69C47B3}" type="datetimeFigureOut">
              <a:rPr lang="cs-CZ" smtClean="0"/>
              <a:pPr/>
              <a:t>27.3.2012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6449A96-463C-4927-8E43-0926CE42112C}" type="slidenum">
              <a:rPr lang="cs-CZ" smtClean="0"/>
              <a:pPr/>
              <a:t>‹#›</a:t>
            </a:fld>
            <a:endParaRPr lang="cs-CZ"/>
          </a:p>
        </p:txBody>
      </p:sp>
    </p:spTree>
    <p:extLst>
      <p:ext uri="{BB962C8B-B14F-4D97-AF65-F5344CB8AC3E}">
        <p14:creationId xmlns:p14="http://schemas.microsoft.com/office/powerpoint/2010/main" xmlns="" val="1910543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B65B3121-EE26-41B1-B6E2-646AC69C47B3}" type="datetimeFigureOut">
              <a:rPr lang="cs-CZ" smtClean="0"/>
              <a:pPr/>
              <a:t>27.3.2012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6449A96-463C-4927-8E43-0926CE42112C}" type="slidenum">
              <a:rPr lang="cs-CZ" smtClean="0"/>
              <a:pPr/>
              <a:t>‹#›</a:t>
            </a:fld>
            <a:endParaRPr lang="cs-CZ"/>
          </a:p>
        </p:txBody>
      </p:sp>
    </p:spTree>
    <p:extLst>
      <p:ext uri="{BB962C8B-B14F-4D97-AF65-F5344CB8AC3E}">
        <p14:creationId xmlns:p14="http://schemas.microsoft.com/office/powerpoint/2010/main" xmlns="" val="8285824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B65B3121-EE26-41B1-B6E2-646AC69C47B3}" type="datetimeFigureOut">
              <a:rPr lang="cs-CZ" smtClean="0"/>
              <a:pPr/>
              <a:t>27.3.2012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6449A96-463C-4927-8E43-0926CE42112C}" type="slidenum">
              <a:rPr lang="cs-CZ" smtClean="0"/>
              <a:pPr/>
              <a:t>‹#›</a:t>
            </a:fld>
            <a:endParaRPr lang="cs-CZ"/>
          </a:p>
        </p:txBody>
      </p:sp>
    </p:spTree>
    <p:extLst>
      <p:ext uri="{BB962C8B-B14F-4D97-AF65-F5344CB8AC3E}">
        <p14:creationId xmlns:p14="http://schemas.microsoft.com/office/powerpoint/2010/main" xmlns="" val="2845568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B65B3121-EE26-41B1-B6E2-646AC69C47B3}" type="datetimeFigureOut">
              <a:rPr lang="cs-CZ" smtClean="0"/>
              <a:pPr/>
              <a:t>27.3.2012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96449A96-463C-4927-8E43-0926CE42112C}" type="slidenum">
              <a:rPr lang="cs-CZ" smtClean="0"/>
              <a:pPr/>
              <a:t>‹#›</a:t>
            </a:fld>
            <a:endParaRPr lang="cs-CZ"/>
          </a:p>
        </p:txBody>
      </p:sp>
    </p:spTree>
    <p:extLst>
      <p:ext uri="{BB962C8B-B14F-4D97-AF65-F5344CB8AC3E}">
        <p14:creationId xmlns:p14="http://schemas.microsoft.com/office/powerpoint/2010/main" xmlns="" val="1835518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B65B3121-EE26-41B1-B6E2-646AC69C47B3}" type="datetimeFigureOut">
              <a:rPr lang="cs-CZ" smtClean="0"/>
              <a:pPr/>
              <a:t>27.3.2012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96449A96-463C-4927-8E43-0926CE42112C}" type="slidenum">
              <a:rPr lang="cs-CZ" smtClean="0"/>
              <a:pPr/>
              <a:t>‹#›</a:t>
            </a:fld>
            <a:endParaRPr lang="cs-CZ"/>
          </a:p>
        </p:txBody>
      </p:sp>
    </p:spTree>
    <p:extLst>
      <p:ext uri="{BB962C8B-B14F-4D97-AF65-F5344CB8AC3E}">
        <p14:creationId xmlns:p14="http://schemas.microsoft.com/office/powerpoint/2010/main" xmlns="" val="9795533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B65B3121-EE26-41B1-B6E2-646AC69C47B3}" type="datetimeFigureOut">
              <a:rPr lang="cs-CZ" smtClean="0"/>
              <a:pPr/>
              <a:t>27.3.2012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96449A96-463C-4927-8E43-0926CE42112C}" type="slidenum">
              <a:rPr lang="cs-CZ" smtClean="0"/>
              <a:pPr/>
              <a:t>‹#›</a:t>
            </a:fld>
            <a:endParaRPr lang="cs-CZ"/>
          </a:p>
        </p:txBody>
      </p:sp>
    </p:spTree>
    <p:extLst>
      <p:ext uri="{BB962C8B-B14F-4D97-AF65-F5344CB8AC3E}">
        <p14:creationId xmlns:p14="http://schemas.microsoft.com/office/powerpoint/2010/main" xmlns="" val="1481286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B65B3121-EE26-41B1-B6E2-646AC69C47B3}" type="datetimeFigureOut">
              <a:rPr lang="cs-CZ" smtClean="0"/>
              <a:pPr/>
              <a:t>27.3.2012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6449A96-463C-4927-8E43-0926CE42112C}" type="slidenum">
              <a:rPr lang="cs-CZ" smtClean="0"/>
              <a:pPr/>
              <a:t>‹#›</a:t>
            </a:fld>
            <a:endParaRPr lang="cs-CZ"/>
          </a:p>
        </p:txBody>
      </p:sp>
    </p:spTree>
    <p:extLst>
      <p:ext uri="{BB962C8B-B14F-4D97-AF65-F5344CB8AC3E}">
        <p14:creationId xmlns:p14="http://schemas.microsoft.com/office/powerpoint/2010/main" xmlns="" val="3824891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B65B3121-EE26-41B1-B6E2-646AC69C47B3}" type="datetimeFigureOut">
              <a:rPr lang="cs-CZ" smtClean="0"/>
              <a:pPr/>
              <a:t>27.3.2012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6449A96-463C-4927-8E43-0926CE42112C}" type="slidenum">
              <a:rPr lang="cs-CZ" smtClean="0"/>
              <a:pPr/>
              <a:t>‹#›</a:t>
            </a:fld>
            <a:endParaRPr lang="cs-CZ"/>
          </a:p>
        </p:txBody>
      </p:sp>
    </p:spTree>
    <p:extLst>
      <p:ext uri="{BB962C8B-B14F-4D97-AF65-F5344CB8AC3E}">
        <p14:creationId xmlns:p14="http://schemas.microsoft.com/office/powerpoint/2010/main" xmlns="" val="8029944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65B3121-EE26-41B1-B6E2-646AC69C47B3}" type="datetimeFigureOut">
              <a:rPr lang="cs-CZ" smtClean="0"/>
              <a:pPr/>
              <a:t>27.3.2012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6449A96-463C-4927-8E43-0926CE42112C}" type="slidenum">
              <a:rPr lang="cs-CZ" smtClean="0"/>
              <a:pPr/>
              <a:t>‹#›</a:t>
            </a:fld>
            <a:endParaRPr lang="cs-CZ"/>
          </a:p>
        </p:txBody>
      </p:sp>
    </p:spTree>
    <p:extLst>
      <p:ext uri="{BB962C8B-B14F-4D97-AF65-F5344CB8AC3E}">
        <p14:creationId xmlns:p14="http://schemas.microsoft.com/office/powerpoint/2010/main" xmlns="" val="37040891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65B3121-EE26-41B1-B6E2-646AC69C47B3}" type="datetimeFigureOut">
              <a:rPr lang="cs-CZ" smtClean="0"/>
              <a:pPr/>
              <a:t>27.3.2012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6449A96-463C-4927-8E43-0926CE42112C}" type="slidenum">
              <a:rPr lang="cs-CZ" smtClean="0"/>
              <a:pPr/>
              <a:t>‹#›</a:t>
            </a:fld>
            <a:endParaRPr lang="cs-CZ"/>
          </a:p>
        </p:txBody>
      </p:sp>
    </p:spTree>
    <p:extLst>
      <p:ext uri="{BB962C8B-B14F-4D97-AF65-F5344CB8AC3E}">
        <p14:creationId xmlns:p14="http://schemas.microsoft.com/office/powerpoint/2010/main" xmlns="" val="2743247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5B3121-EE26-41B1-B6E2-646AC69C47B3}" type="datetimeFigureOut">
              <a:rPr lang="cs-CZ" smtClean="0"/>
              <a:pPr/>
              <a:t>27.3.2012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449A96-463C-4927-8E43-0926CE42112C}" type="slidenum">
              <a:rPr lang="cs-CZ" smtClean="0"/>
              <a:pPr/>
              <a:t>‹#›</a:t>
            </a:fld>
            <a:endParaRPr lang="cs-CZ"/>
          </a:p>
        </p:txBody>
      </p:sp>
    </p:spTree>
    <p:extLst>
      <p:ext uri="{BB962C8B-B14F-4D97-AF65-F5344CB8AC3E}">
        <p14:creationId xmlns:p14="http://schemas.microsoft.com/office/powerpoint/2010/main" xmlns="" val="2794210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691680" y="5593177"/>
            <a:ext cx="5715000" cy="1247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Podnadpis 2"/>
          <p:cNvSpPr txBox="1">
            <a:spLocks/>
          </p:cNvSpPr>
          <p:nvPr/>
        </p:nvSpPr>
        <p:spPr>
          <a:xfrm>
            <a:off x="1323608" y="4959032"/>
            <a:ext cx="6400800" cy="45645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ormAutofit fontScale="85000" lnSpcReduction="2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cs-CZ" dirty="0" smtClean="0">
                <a:solidFill>
                  <a:srgbClr val="FFFF00"/>
                </a:solidFill>
              </a:rPr>
              <a:t>VY_32_INOVACE_03-01</a:t>
            </a:r>
            <a:endParaRPr lang="cs-CZ" dirty="0">
              <a:solidFill>
                <a:srgbClr val="FFFF00"/>
              </a:solidFill>
            </a:endParaRPr>
          </a:p>
        </p:txBody>
      </p:sp>
      <p:graphicFrame>
        <p:nvGraphicFramePr>
          <p:cNvPr id="6" name="Tabulka 5"/>
          <p:cNvGraphicFramePr>
            <a:graphicFrameLocks noGrp="1"/>
          </p:cNvGraphicFramePr>
          <p:nvPr>
            <p:extLst>
              <p:ext uri="{D42A27DB-BD31-4B8C-83A1-F6EECF244321}">
                <p14:modId xmlns:p14="http://schemas.microsoft.com/office/powerpoint/2010/main" xmlns="" val="3486349758"/>
              </p:ext>
            </p:extLst>
          </p:nvPr>
        </p:nvGraphicFramePr>
        <p:xfrm>
          <a:off x="1516013" y="1556792"/>
          <a:ext cx="6208395" cy="2291328"/>
        </p:xfrm>
        <a:graphic>
          <a:graphicData uri="http://schemas.openxmlformats.org/drawingml/2006/table">
            <a:tbl>
              <a:tblPr firstRow="1" firstCol="1" bandRow="1">
                <a:tableStyleId>{21E4AEA4-8DFA-4A89-87EB-49C32662AFE0}</a:tableStyleId>
              </a:tblPr>
              <a:tblGrid>
                <a:gridCol w="1508760"/>
                <a:gridCol w="4699635"/>
              </a:tblGrid>
              <a:tr h="432048">
                <a:tc>
                  <a:txBody>
                    <a:bodyPr/>
                    <a:lstStyle/>
                    <a:p>
                      <a:pPr hangingPunct="0">
                        <a:spcAft>
                          <a:spcPts val="0"/>
                        </a:spcAft>
                      </a:pPr>
                      <a:r>
                        <a:rPr lang="cs-CZ" sz="1400" kern="50" dirty="0" smtClean="0">
                          <a:effectLst/>
                        </a:rPr>
                        <a:t>ˇ</a:t>
                      </a:r>
                      <a:endParaRPr lang="cs-CZ" sz="1200" kern="50" dirty="0">
                        <a:effectLst/>
                        <a:latin typeface="Times New Roman"/>
                        <a:ea typeface="Times New Roman"/>
                      </a:endParaRPr>
                    </a:p>
                  </a:txBody>
                  <a:tcPr marL="68580" marR="68580" marT="0" marB="0"/>
                </a:tc>
                <a:tc>
                  <a:txBody>
                    <a:bodyPr/>
                    <a:lstStyle/>
                    <a:p>
                      <a:pPr hangingPunct="0">
                        <a:spcAft>
                          <a:spcPts val="0"/>
                        </a:spcAft>
                      </a:pPr>
                      <a:r>
                        <a:rPr lang="cs-CZ" sz="1200" kern="50" dirty="0" smtClean="0">
                          <a:effectLst/>
                          <a:latin typeface="Times New Roman"/>
                          <a:ea typeface="Times New Roman"/>
                        </a:rPr>
                        <a:t>6.</a:t>
                      </a:r>
                      <a:endParaRPr lang="cs-CZ" sz="1200" kern="50" dirty="0">
                        <a:effectLst/>
                        <a:latin typeface="Times New Roman"/>
                        <a:ea typeface="Times New Roman"/>
                      </a:endParaRPr>
                    </a:p>
                  </a:txBody>
                  <a:tcPr marL="68580" marR="68580" marT="0" marB="0"/>
                </a:tc>
              </a:tr>
              <a:tr h="0">
                <a:tc>
                  <a:txBody>
                    <a:bodyPr/>
                    <a:lstStyle/>
                    <a:p>
                      <a:pPr hangingPunct="0">
                        <a:spcAft>
                          <a:spcPts val="0"/>
                        </a:spcAft>
                      </a:pPr>
                      <a:r>
                        <a:rPr lang="cs-CZ" sz="1400" kern="50">
                          <a:effectLst/>
                        </a:rPr>
                        <a:t>Vzdělávací oblast: </a:t>
                      </a:r>
                      <a:endParaRPr lang="cs-CZ" sz="1200" kern="50">
                        <a:effectLst/>
                        <a:latin typeface="Times New Roman"/>
                        <a:ea typeface="Times New Roman"/>
                      </a:endParaRPr>
                    </a:p>
                  </a:txBody>
                  <a:tcPr marL="68580" marR="68580" marT="0" marB="0"/>
                </a:tc>
                <a:tc>
                  <a:txBody>
                    <a:bodyPr/>
                    <a:lstStyle/>
                    <a:p>
                      <a:pPr hangingPunct="0">
                        <a:spcAft>
                          <a:spcPts val="0"/>
                        </a:spcAft>
                      </a:pPr>
                      <a:r>
                        <a:rPr lang="cs-CZ" sz="1200" kern="50" dirty="0" smtClean="0">
                          <a:effectLst/>
                          <a:latin typeface="Times New Roman"/>
                          <a:ea typeface="Times New Roman"/>
                        </a:rPr>
                        <a:t>Jazyk a</a:t>
                      </a:r>
                      <a:r>
                        <a:rPr lang="cs-CZ" sz="1200" kern="50" baseline="0" dirty="0" smtClean="0">
                          <a:effectLst/>
                          <a:latin typeface="Times New Roman"/>
                          <a:ea typeface="Times New Roman"/>
                        </a:rPr>
                        <a:t> jazyková komunikace</a:t>
                      </a:r>
                    </a:p>
                    <a:p>
                      <a:pPr hangingPunct="0">
                        <a:spcAft>
                          <a:spcPts val="0"/>
                        </a:spcAft>
                      </a:pPr>
                      <a:endParaRPr lang="cs-CZ" sz="1200" kern="50" dirty="0">
                        <a:effectLst/>
                        <a:latin typeface="Times New Roman"/>
                        <a:ea typeface="Times New Roman"/>
                      </a:endParaRPr>
                    </a:p>
                  </a:txBody>
                  <a:tcPr marL="68580" marR="68580" marT="0" marB="0"/>
                </a:tc>
              </a:tr>
              <a:tr h="0">
                <a:tc>
                  <a:txBody>
                    <a:bodyPr/>
                    <a:lstStyle/>
                    <a:p>
                      <a:pPr hangingPunct="0">
                        <a:spcAft>
                          <a:spcPts val="0"/>
                        </a:spcAft>
                      </a:pPr>
                      <a:r>
                        <a:rPr lang="cs-CZ" sz="1400" kern="50">
                          <a:effectLst/>
                        </a:rPr>
                        <a:t>Vzdělávací obor:</a:t>
                      </a:r>
                      <a:endParaRPr lang="cs-CZ" sz="1200" kern="50">
                        <a:effectLst/>
                        <a:latin typeface="Times New Roman"/>
                        <a:ea typeface="Times New Roman"/>
                      </a:endParaRPr>
                    </a:p>
                  </a:txBody>
                  <a:tcPr marL="68580" marR="68580" marT="0" marB="0"/>
                </a:tc>
                <a:tc>
                  <a:txBody>
                    <a:bodyPr/>
                    <a:lstStyle/>
                    <a:p>
                      <a:pPr hangingPunct="0">
                        <a:spcAft>
                          <a:spcPts val="0"/>
                        </a:spcAft>
                      </a:pPr>
                      <a:r>
                        <a:rPr lang="cs-CZ" sz="1400" kern="50" dirty="0">
                          <a:effectLst/>
                        </a:rPr>
                        <a:t> </a:t>
                      </a:r>
                      <a:r>
                        <a:rPr lang="cs-CZ" sz="1400" kern="50" dirty="0" smtClean="0">
                          <a:effectLst/>
                        </a:rPr>
                        <a:t>Český jazyk a literatura</a:t>
                      </a:r>
                      <a:endParaRPr lang="cs-CZ" sz="1200" kern="50" dirty="0">
                        <a:effectLst/>
                        <a:latin typeface="Times New Roman"/>
                        <a:ea typeface="Times New Roman"/>
                      </a:endParaRPr>
                    </a:p>
                  </a:txBody>
                  <a:tcPr marL="68580" marR="68580" marT="0" marB="0"/>
                </a:tc>
              </a:tr>
              <a:tr h="0">
                <a:tc>
                  <a:txBody>
                    <a:bodyPr/>
                    <a:lstStyle/>
                    <a:p>
                      <a:pPr hangingPunct="0">
                        <a:spcAft>
                          <a:spcPts val="0"/>
                        </a:spcAft>
                      </a:pPr>
                      <a:r>
                        <a:rPr lang="cs-CZ" sz="1400" kern="50">
                          <a:effectLst/>
                        </a:rPr>
                        <a:t>Tematický okruh:</a:t>
                      </a:r>
                      <a:endParaRPr lang="cs-CZ" sz="1200" kern="50">
                        <a:effectLst/>
                        <a:latin typeface="Times New Roman"/>
                        <a:ea typeface="Times New Roman"/>
                      </a:endParaRPr>
                    </a:p>
                  </a:txBody>
                  <a:tcPr marL="68580" marR="68580" marT="0" marB="0"/>
                </a:tc>
                <a:tc>
                  <a:txBody>
                    <a:bodyPr/>
                    <a:lstStyle/>
                    <a:p>
                      <a:pPr hangingPunct="0">
                        <a:spcAft>
                          <a:spcPts val="0"/>
                        </a:spcAft>
                      </a:pPr>
                      <a:r>
                        <a:rPr lang="cs-CZ" sz="1400" kern="50" dirty="0">
                          <a:effectLst/>
                        </a:rPr>
                        <a:t> </a:t>
                      </a:r>
                      <a:r>
                        <a:rPr lang="cs-CZ" sz="1400" kern="50" dirty="0" smtClean="0">
                          <a:effectLst/>
                        </a:rPr>
                        <a:t>Tvarosloví</a:t>
                      </a:r>
                      <a:endParaRPr lang="cs-CZ" sz="1200" kern="50" dirty="0">
                        <a:effectLst/>
                        <a:latin typeface="Times New Roman"/>
                        <a:ea typeface="Times New Roman"/>
                      </a:endParaRPr>
                    </a:p>
                  </a:txBody>
                  <a:tcPr marL="68580" marR="68580" marT="0" marB="0"/>
                </a:tc>
              </a:tr>
              <a:tr h="0">
                <a:tc>
                  <a:txBody>
                    <a:bodyPr/>
                    <a:lstStyle/>
                    <a:p>
                      <a:pPr hangingPunct="0">
                        <a:spcAft>
                          <a:spcPts val="0"/>
                        </a:spcAft>
                      </a:pPr>
                      <a:r>
                        <a:rPr lang="cs-CZ" sz="1400" kern="50">
                          <a:effectLst/>
                        </a:rPr>
                        <a:t>Téma:</a:t>
                      </a:r>
                      <a:endParaRPr lang="cs-CZ" sz="1200" kern="50">
                        <a:effectLst/>
                        <a:latin typeface="Times New Roman"/>
                        <a:ea typeface="Times New Roman"/>
                      </a:endParaRPr>
                    </a:p>
                  </a:txBody>
                  <a:tcPr marL="68580" marR="68580" marT="0" marB="0"/>
                </a:tc>
                <a:tc>
                  <a:txBody>
                    <a:bodyPr/>
                    <a:lstStyle/>
                    <a:p>
                      <a:pPr hangingPunct="0">
                        <a:spcAft>
                          <a:spcPts val="0"/>
                        </a:spcAft>
                      </a:pPr>
                      <a:r>
                        <a:rPr lang="cs-CZ" sz="1400" kern="50" dirty="0">
                          <a:effectLst/>
                        </a:rPr>
                        <a:t> </a:t>
                      </a:r>
                      <a:r>
                        <a:rPr lang="cs-CZ" sz="1400" kern="50" dirty="0" smtClean="0">
                          <a:effectLst/>
                        </a:rPr>
                        <a:t>Podstatná</a:t>
                      </a:r>
                      <a:r>
                        <a:rPr lang="cs-CZ" sz="1400" kern="50" baseline="0" dirty="0" smtClean="0">
                          <a:effectLst/>
                        </a:rPr>
                        <a:t> jména – mluvnické významy</a:t>
                      </a:r>
                      <a:endParaRPr lang="cs-CZ" sz="1200" kern="50" dirty="0">
                        <a:effectLst/>
                        <a:latin typeface="Times New Roman"/>
                        <a:ea typeface="Times New Roman"/>
                      </a:endParaRPr>
                    </a:p>
                  </a:txBody>
                  <a:tcPr marL="68580" marR="68580" marT="0" marB="0"/>
                </a:tc>
              </a:tr>
              <a:tr h="0">
                <a:tc>
                  <a:txBody>
                    <a:bodyPr/>
                    <a:lstStyle/>
                    <a:p>
                      <a:pPr hangingPunct="0">
                        <a:spcAft>
                          <a:spcPts val="0"/>
                        </a:spcAft>
                      </a:pPr>
                      <a:r>
                        <a:rPr lang="cs-CZ" sz="1400" kern="50">
                          <a:effectLst/>
                        </a:rPr>
                        <a:t>Jméno autora:</a:t>
                      </a:r>
                      <a:endParaRPr lang="cs-CZ" sz="1200" kern="50">
                        <a:effectLst/>
                        <a:latin typeface="Times New Roman"/>
                        <a:ea typeface="Times New Roman"/>
                      </a:endParaRPr>
                    </a:p>
                  </a:txBody>
                  <a:tcPr marL="68580" marR="68580" marT="0" marB="0"/>
                </a:tc>
                <a:tc>
                  <a:txBody>
                    <a:bodyPr/>
                    <a:lstStyle/>
                    <a:p>
                      <a:pPr hangingPunct="0">
                        <a:spcAft>
                          <a:spcPts val="0"/>
                        </a:spcAft>
                      </a:pPr>
                      <a:r>
                        <a:rPr lang="cs-CZ" sz="1400" kern="50" dirty="0">
                          <a:effectLst/>
                        </a:rPr>
                        <a:t> </a:t>
                      </a:r>
                      <a:r>
                        <a:rPr lang="cs-CZ" sz="1400" kern="50" dirty="0" smtClean="0">
                          <a:effectLst/>
                        </a:rPr>
                        <a:t>Libuše </a:t>
                      </a:r>
                      <a:r>
                        <a:rPr lang="cs-CZ" sz="1400" kern="50" dirty="0" err="1" smtClean="0">
                          <a:effectLst/>
                        </a:rPr>
                        <a:t>Gondkovská</a:t>
                      </a:r>
                      <a:endParaRPr lang="cs-CZ" sz="1200" kern="50" dirty="0">
                        <a:effectLst/>
                        <a:latin typeface="Times New Roman"/>
                        <a:ea typeface="Times New Roman"/>
                      </a:endParaRPr>
                    </a:p>
                  </a:txBody>
                  <a:tcPr marL="68580" marR="68580" marT="0" marB="0"/>
                </a:tc>
              </a:tr>
              <a:tr h="0">
                <a:tc>
                  <a:txBody>
                    <a:bodyPr/>
                    <a:lstStyle/>
                    <a:p>
                      <a:pPr hangingPunct="0">
                        <a:spcAft>
                          <a:spcPts val="0"/>
                        </a:spcAft>
                      </a:pPr>
                      <a:r>
                        <a:rPr lang="cs-CZ" sz="1400" kern="50">
                          <a:effectLst/>
                        </a:rPr>
                        <a:t>Vytvořeno dne:</a:t>
                      </a:r>
                      <a:endParaRPr lang="cs-CZ" sz="1200" kern="50">
                        <a:effectLst/>
                        <a:latin typeface="Times New Roman"/>
                        <a:ea typeface="Times New Roman"/>
                      </a:endParaRPr>
                    </a:p>
                  </a:txBody>
                  <a:tcPr marL="68580" marR="68580" marT="0" marB="0"/>
                </a:tc>
                <a:tc>
                  <a:txBody>
                    <a:bodyPr/>
                    <a:lstStyle/>
                    <a:p>
                      <a:pPr hangingPunct="0">
                        <a:spcAft>
                          <a:spcPts val="0"/>
                        </a:spcAft>
                      </a:pPr>
                      <a:r>
                        <a:rPr lang="cs-CZ" sz="1400" kern="50" dirty="0">
                          <a:effectLst/>
                        </a:rPr>
                        <a:t> </a:t>
                      </a:r>
                      <a:r>
                        <a:rPr lang="cs-CZ" sz="1400" kern="50" dirty="0" smtClean="0">
                          <a:effectLst/>
                        </a:rPr>
                        <a:t>10</a:t>
                      </a:r>
                      <a:r>
                        <a:rPr lang="cs-CZ" sz="1400" kern="50" dirty="0" smtClean="0">
                          <a:effectLst/>
                        </a:rPr>
                        <a:t>. 6</a:t>
                      </a:r>
                      <a:r>
                        <a:rPr lang="cs-CZ" sz="1400" kern="50" dirty="0" smtClean="0">
                          <a:effectLst/>
                        </a:rPr>
                        <a:t>. 2011</a:t>
                      </a:r>
                      <a:endParaRPr lang="cs-CZ" sz="1200" kern="50" dirty="0">
                        <a:effectLst/>
                        <a:latin typeface="Times New Roman"/>
                        <a:ea typeface="Times New Roman"/>
                      </a:endParaRPr>
                    </a:p>
                  </a:txBody>
                  <a:tcPr marL="68580" marR="68580" marT="0" marB="0"/>
                </a:tc>
              </a:tr>
              <a:tr h="0">
                <a:tc>
                  <a:txBody>
                    <a:bodyPr/>
                    <a:lstStyle/>
                    <a:p>
                      <a:pPr hangingPunct="0">
                        <a:spcAft>
                          <a:spcPts val="0"/>
                        </a:spcAft>
                      </a:pPr>
                      <a:r>
                        <a:rPr lang="cs-CZ" sz="1400" kern="50">
                          <a:effectLst/>
                        </a:rPr>
                        <a:t>Metodický popis,</a:t>
                      </a:r>
                      <a:endParaRPr lang="cs-CZ" sz="1200" kern="50">
                        <a:effectLst/>
                      </a:endParaRPr>
                    </a:p>
                    <a:p>
                      <a:pPr hangingPunct="0">
                        <a:spcAft>
                          <a:spcPts val="0"/>
                        </a:spcAft>
                      </a:pPr>
                      <a:r>
                        <a:rPr lang="cs-CZ" sz="1400" kern="50">
                          <a:effectLst/>
                        </a:rPr>
                        <a:t>(anotace):</a:t>
                      </a:r>
                      <a:endParaRPr lang="cs-CZ" sz="1200" kern="50">
                        <a:effectLst/>
                        <a:latin typeface="Times New Roman"/>
                        <a:ea typeface="Times New Roman"/>
                      </a:endParaRPr>
                    </a:p>
                  </a:txBody>
                  <a:tcPr marL="68580" marR="68580" marT="0" marB="0"/>
                </a:tc>
                <a:tc>
                  <a:txBody>
                    <a:bodyPr/>
                    <a:lstStyle/>
                    <a:p>
                      <a:pPr hangingPunct="0">
                        <a:spcAft>
                          <a:spcPts val="0"/>
                        </a:spcAft>
                      </a:pPr>
                      <a:r>
                        <a:rPr lang="cs-CZ" sz="1400" kern="50" dirty="0">
                          <a:effectLst/>
                        </a:rPr>
                        <a:t> </a:t>
                      </a:r>
                      <a:r>
                        <a:rPr lang="cs-CZ" sz="1400" kern="50" dirty="0" smtClean="0">
                          <a:effectLst/>
                        </a:rPr>
                        <a:t>Opakující učivo o podstatných jménech</a:t>
                      </a:r>
                      <a:endParaRPr lang="cs-CZ" sz="1200" kern="50" dirty="0">
                        <a:effectLst/>
                        <a:latin typeface="Times New Roman"/>
                        <a:ea typeface="Times New Roman"/>
                      </a:endParaRPr>
                    </a:p>
                  </a:txBody>
                  <a:tcPr marL="68580" marR="68580" marT="0" marB="0"/>
                </a:tc>
              </a:tr>
            </a:tbl>
          </a:graphicData>
        </a:graphic>
      </p:graphicFrame>
      <p:sp>
        <p:nvSpPr>
          <p:cNvPr id="8" name="Podnadpis 2"/>
          <p:cNvSpPr txBox="1">
            <a:spLocks noGrp="1"/>
          </p:cNvSpPr>
          <p:nvPr>
            <p:ph type="ctrTitle"/>
          </p:nvPr>
        </p:nvSpPr>
        <p:spPr>
          <a:xfrm>
            <a:off x="662980" y="332657"/>
            <a:ext cx="7772400" cy="100811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ormAutofit fontScale="90000"/>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cs-CZ" sz="4000" smtClean="0">
                <a:solidFill>
                  <a:srgbClr val="FFFF00"/>
                </a:solidFill>
              </a:rPr>
              <a:t>Podstatná </a:t>
            </a:r>
            <a:r>
              <a:rPr lang="cs-CZ" sz="4000" dirty="0" smtClean="0">
                <a:solidFill>
                  <a:srgbClr val="FFFF00"/>
                </a:solidFill>
              </a:rPr>
              <a:t>jména – mluvnické významy</a:t>
            </a:r>
            <a:endParaRPr lang="cs-CZ" sz="4000" dirty="0">
              <a:solidFill>
                <a:srgbClr val="FFFF00"/>
              </a:solidFill>
            </a:endParaRPr>
          </a:p>
        </p:txBody>
      </p:sp>
    </p:spTree>
    <p:extLst>
      <p:ext uri="{BB962C8B-B14F-4D97-AF65-F5344CB8AC3E}">
        <p14:creationId xmlns:p14="http://schemas.microsoft.com/office/powerpoint/2010/main" xmlns="" val="4467189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ctrTitle"/>
          </p:nvPr>
        </p:nvSpPr>
        <p:spPr/>
        <p:style>
          <a:lnRef idx="1">
            <a:schemeClr val="accent2"/>
          </a:lnRef>
          <a:fillRef idx="2">
            <a:schemeClr val="accent2"/>
          </a:fillRef>
          <a:effectRef idx="1">
            <a:schemeClr val="accent2"/>
          </a:effectRef>
          <a:fontRef idx="minor">
            <a:schemeClr val="dk1"/>
          </a:fontRef>
        </p:style>
        <p:txBody>
          <a:bodyPr/>
          <a:lstStyle/>
          <a:p>
            <a:r>
              <a:rPr lang="cs-CZ" dirty="0" smtClean="0"/>
              <a:t>Podstatná jména </a:t>
            </a:r>
            <a:endParaRPr lang="cs-CZ" dirty="0"/>
          </a:p>
        </p:txBody>
      </p:sp>
      <p:sp>
        <p:nvSpPr>
          <p:cNvPr id="4" name="Podnadpis 3"/>
          <p:cNvSpPr>
            <a:spLocks noGrp="1"/>
          </p:cNvSpPr>
          <p:nvPr>
            <p:ph type="subTitle" idx="1"/>
          </p:nvPr>
        </p:nvSpPr>
        <p:spPr/>
        <p:style>
          <a:lnRef idx="2">
            <a:schemeClr val="accent2">
              <a:shade val="50000"/>
            </a:schemeClr>
          </a:lnRef>
          <a:fillRef idx="1">
            <a:schemeClr val="accent2"/>
          </a:fillRef>
          <a:effectRef idx="0">
            <a:schemeClr val="accent2"/>
          </a:effectRef>
          <a:fontRef idx="minor">
            <a:schemeClr val="lt1"/>
          </a:fontRef>
        </p:style>
        <p:txBody>
          <a:bodyPr anchor="ctr"/>
          <a:lstStyle/>
          <a:p>
            <a:r>
              <a:rPr lang="cs-CZ" dirty="0" smtClean="0">
                <a:solidFill>
                  <a:schemeClr val="tx1"/>
                </a:solidFill>
              </a:rPr>
              <a:t>Mluvnické významy</a:t>
            </a:r>
            <a:endParaRPr lang="cs-CZ" dirty="0">
              <a:solidFill>
                <a:schemeClr val="tx1"/>
              </a:solidFill>
            </a:endParaRPr>
          </a:p>
        </p:txBody>
      </p:sp>
    </p:spTree>
    <p:extLst>
      <p:ext uri="{BB962C8B-B14F-4D97-AF65-F5344CB8AC3E}">
        <p14:creationId xmlns:p14="http://schemas.microsoft.com/office/powerpoint/2010/main" xmlns="" val="1306540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rmAutofit fontScale="90000"/>
          </a:bodyPr>
          <a:lstStyle/>
          <a:p>
            <a:r>
              <a:rPr lang="cs-CZ" dirty="0" smtClean="0"/>
              <a:t>Podtrhni podstatná jména a urči pád.</a:t>
            </a:r>
            <a:endParaRPr lang="cs-CZ" dirty="0"/>
          </a:p>
        </p:txBody>
      </p:sp>
      <p:sp>
        <p:nvSpPr>
          <p:cNvPr id="3" name="Zástupný symbol pro obsah 2"/>
          <p:cNvSpPr>
            <a:spLocks noGrp="1"/>
          </p:cNvSpPr>
          <p:nvPr>
            <p:ph idx="1"/>
          </p:nvPr>
        </p:nvSpPr>
        <p:spPr>
          <a:xfrm>
            <a:off x="428596" y="1600200"/>
            <a:ext cx="8286808" cy="4972072"/>
          </a:xfrm>
        </p:spPr>
        <p:style>
          <a:lnRef idx="2">
            <a:schemeClr val="accent2"/>
          </a:lnRef>
          <a:fillRef idx="1">
            <a:schemeClr val="lt1"/>
          </a:fillRef>
          <a:effectRef idx="0">
            <a:schemeClr val="accent2"/>
          </a:effectRef>
          <a:fontRef idx="minor">
            <a:schemeClr val="dk1"/>
          </a:fontRef>
        </p:style>
        <p:txBody>
          <a:bodyPr>
            <a:normAutofit fontScale="92500"/>
          </a:bodyPr>
          <a:lstStyle/>
          <a:p>
            <a:pPr marL="0" indent="0">
              <a:lnSpc>
                <a:spcPct val="150000"/>
              </a:lnSpc>
              <a:buNone/>
            </a:pPr>
            <a:r>
              <a:rPr lang="cs-CZ" sz="2800" dirty="0" smtClean="0"/>
              <a:t>Do pevnosti jsem zavlekl všechno své bohatství ze ztroskotané lodi. Napjaté plátno chránilo jako střecha před nepohodou. Můj kalendář byl velice prostý. Na místo svého zachránění jsem do země zarazil kůl. Tabule nesla označení mého příchodu na ostrov. A každého dne přibyl na sloupku jeden vroubek. Nedělní zářez byl výraznější.</a:t>
            </a:r>
          </a:p>
          <a:p>
            <a:pPr marL="0" indent="0">
              <a:buNone/>
            </a:pPr>
            <a:r>
              <a:rPr lang="cs-CZ" i="1" dirty="0" smtClean="0"/>
              <a:t>	</a:t>
            </a:r>
            <a:r>
              <a:rPr lang="cs-CZ" i="1" dirty="0" smtClean="0"/>
              <a:t>			</a:t>
            </a:r>
            <a:r>
              <a:rPr lang="cs-CZ" sz="2000" i="1" dirty="0" smtClean="0"/>
              <a:t>(</a:t>
            </a:r>
            <a:r>
              <a:rPr lang="cs-CZ" sz="2000" i="1" dirty="0" smtClean="0"/>
              <a:t>Z </a:t>
            </a:r>
            <a:r>
              <a:rPr lang="cs-CZ" sz="2000" i="1" dirty="0" smtClean="0"/>
              <a:t>knihy Robinson </a:t>
            </a:r>
            <a:r>
              <a:rPr lang="cs-CZ" sz="2000" i="1" dirty="0" err="1" smtClean="0"/>
              <a:t>Crusoe</a:t>
            </a:r>
            <a:r>
              <a:rPr lang="cs-CZ" sz="2000" i="1" dirty="0" smtClean="0"/>
              <a:t> od Daniela </a:t>
            </a:r>
            <a:r>
              <a:rPr lang="cs-CZ" sz="2000" i="1" dirty="0" err="1" smtClean="0"/>
              <a:t>Defoa</a:t>
            </a:r>
            <a:r>
              <a:rPr lang="cs-CZ" sz="2000" i="1" dirty="0" smtClean="0"/>
              <a:t>)</a:t>
            </a:r>
            <a:endParaRPr lang="cs-CZ" sz="2000" i="1" dirty="0"/>
          </a:p>
        </p:txBody>
      </p:sp>
      <p:cxnSp>
        <p:nvCxnSpPr>
          <p:cNvPr id="6" name="Přímá spojnice 5"/>
          <p:cNvCxnSpPr/>
          <p:nvPr/>
        </p:nvCxnSpPr>
        <p:spPr>
          <a:xfrm>
            <a:off x="5534193" y="4005064"/>
            <a:ext cx="765999"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 name="Přímá spojnice 6"/>
          <p:cNvCxnSpPr/>
          <p:nvPr/>
        </p:nvCxnSpPr>
        <p:spPr>
          <a:xfrm>
            <a:off x="4792143" y="3933056"/>
            <a:ext cx="576064"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3203848" y="3933056"/>
            <a:ext cx="720080"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9" name="Přímá spojnice 8"/>
          <p:cNvCxnSpPr/>
          <p:nvPr/>
        </p:nvCxnSpPr>
        <p:spPr>
          <a:xfrm>
            <a:off x="618535" y="3988695"/>
            <a:ext cx="1426209"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0" name="Přímá spojnice 9"/>
          <p:cNvCxnSpPr/>
          <p:nvPr/>
        </p:nvCxnSpPr>
        <p:spPr>
          <a:xfrm>
            <a:off x="6940368" y="3321319"/>
            <a:ext cx="631304"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1" name="Přímá spojnice 10"/>
          <p:cNvCxnSpPr/>
          <p:nvPr/>
        </p:nvCxnSpPr>
        <p:spPr>
          <a:xfrm>
            <a:off x="2915816" y="3410754"/>
            <a:ext cx="1152128" cy="18246"/>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2" name="Přímá spojnice 11"/>
          <p:cNvCxnSpPr/>
          <p:nvPr/>
        </p:nvCxnSpPr>
        <p:spPr>
          <a:xfrm>
            <a:off x="539552" y="3429000"/>
            <a:ext cx="1584176"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3" name="Přímá spojnice 12"/>
          <p:cNvCxnSpPr/>
          <p:nvPr/>
        </p:nvCxnSpPr>
        <p:spPr>
          <a:xfrm>
            <a:off x="6686321" y="2811437"/>
            <a:ext cx="838007"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4" name="Přímá spojnice 13"/>
          <p:cNvCxnSpPr/>
          <p:nvPr/>
        </p:nvCxnSpPr>
        <p:spPr>
          <a:xfrm>
            <a:off x="4067944" y="2811437"/>
            <a:ext cx="720080"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5" name="Přímá spojnice 14"/>
          <p:cNvCxnSpPr/>
          <p:nvPr/>
        </p:nvCxnSpPr>
        <p:spPr>
          <a:xfrm flipV="1">
            <a:off x="2222280" y="2767704"/>
            <a:ext cx="430447" cy="1"/>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 name="Přímá spojnice 15"/>
          <p:cNvCxnSpPr/>
          <p:nvPr/>
        </p:nvCxnSpPr>
        <p:spPr>
          <a:xfrm flipV="1">
            <a:off x="5588496" y="2131549"/>
            <a:ext cx="1152128" cy="22194"/>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 name="Přímá spojnice 16"/>
          <p:cNvCxnSpPr/>
          <p:nvPr/>
        </p:nvCxnSpPr>
        <p:spPr>
          <a:xfrm>
            <a:off x="971600" y="2194012"/>
            <a:ext cx="1080120"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3" name="Přímá spojnice 32"/>
          <p:cNvCxnSpPr/>
          <p:nvPr/>
        </p:nvCxnSpPr>
        <p:spPr>
          <a:xfrm>
            <a:off x="5580112" y="4581128"/>
            <a:ext cx="337080"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4" name="Přímá spojnice 33"/>
          <p:cNvCxnSpPr/>
          <p:nvPr/>
        </p:nvCxnSpPr>
        <p:spPr>
          <a:xfrm>
            <a:off x="2987824" y="4581128"/>
            <a:ext cx="1152128"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5" name="Přímá spojnice 34"/>
          <p:cNvCxnSpPr/>
          <p:nvPr/>
        </p:nvCxnSpPr>
        <p:spPr>
          <a:xfrm>
            <a:off x="1475656" y="4581128"/>
            <a:ext cx="1152128"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6" name="Přímá spojnice 35"/>
          <p:cNvCxnSpPr/>
          <p:nvPr/>
        </p:nvCxnSpPr>
        <p:spPr>
          <a:xfrm>
            <a:off x="7256020" y="4005064"/>
            <a:ext cx="1152128"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8" name="Přímá spojnice 37"/>
          <p:cNvCxnSpPr/>
          <p:nvPr/>
        </p:nvCxnSpPr>
        <p:spPr>
          <a:xfrm>
            <a:off x="3640015" y="5157192"/>
            <a:ext cx="859977"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9" name="Přímá spojnice 38"/>
          <p:cNvCxnSpPr/>
          <p:nvPr/>
        </p:nvCxnSpPr>
        <p:spPr>
          <a:xfrm>
            <a:off x="1344522" y="5157192"/>
            <a:ext cx="1152128"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0" name="Přímá spojnice 39"/>
          <p:cNvCxnSpPr/>
          <p:nvPr/>
        </p:nvCxnSpPr>
        <p:spPr>
          <a:xfrm>
            <a:off x="7316688" y="4617102"/>
            <a:ext cx="1152128"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51" name="Ovál 50"/>
          <p:cNvSpPr/>
          <p:nvPr/>
        </p:nvSpPr>
        <p:spPr>
          <a:xfrm>
            <a:off x="4017561" y="4508243"/>
            <a:ext cx="515396" cy="288032"/>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1.</a:t>
            </a:r>
            <a:endParaRPr lang="cs-CZ" dirty="0"/>
          </a:p>
        </p:txBody>
      </p:sp>
      <p:sp>
        <p:nvSpPr>
          <p:cNvPr id="52" name="Ovál 51"/>
          <p:cNvSpPr/>
          <p:nvPr/>
        </p:nvSpPr>
        <p:spPr>
          <a:xfrm>
            <a:off x="7653044" y="3988695"/>
            <a:ext cx="515396" cy="288032"/>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6.</a:t>
            </a:r>
            <a:endParaRPr lang="cs-CZ" dirty="0"/>
          </a:p>
        </p:txBody>
      </p:sp>
      <p:sp>
        <p:nvSpPr>
          <p:cNvPr id="53" name="Ovál 52"/>
          <p:cNvSpPr/>
          <p:nvPr/>
        </p:nvSpPr>
        <p:spPr>
          <a:xfrm>
            <a:off x="3306190" y="3988695"/>
            <a:ext cx="515396" cy="288032"/>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4.</a:t>
            </a:r>
            <a:endParaRPr lang="cs-CZ" dirty="0"/>
          </a:p>
        </p:txBody>
      </p:sp>
      <p:sp>
        <p:nvSpPr>
          <p:cNvPr id="54" name="Ovál 53"/>
          <p:cNvSpPr/>
          <p:nvPr/>
        </p:nvSpPr>
        <p:spPr>
          <a:xfrm>
            <a:off x="1979712" y="3933056"/>
            <a:ext cx="515396" cy="344678"/>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2.</a:t>
            </a:r>
            <a:endParaRPr lang="cs-CZ" dirty="0"/>
          </a:p>
        </p:txBody>
      </p:sp>
      <p:sp>
        <p:nvSpPr>
          <p:cNvPr id="55" name="Ovál 54"/>
          <p:cNvSpPr/>
          <p:nvPr/>
        </p:nvSpPr>
        <p:spPr>
          <a:xfrm>
            <a:off x="7609981" y="3321319"/>
            <a:ext cx="515396" cy="363499"/>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4.</a:t>
            </a:r>
            <a:endParaRPr lang="cs-CZ" dirty="0"/>
          </a:p>
        </p:txBody>
      </p:sp>
      <p:sp>
        <p:nvSpPr>
          <p:cNvPr id="56" name="Ovál 55"/>
          <p:cNvSpPr/>
          <p:nvPr/>
        </p:nvSpPr>
        <p:spPr>
          <a:xfrm>
            <a:off x="5699774" y="3279808"/>
            <a:ext cx="515396" cy="317758"/>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1.</a:t>
            </a:r>
            <a:endParaRPr lang="cs-CZ" dirty="0"/>
          </a:p>
        </p:txBody>
      </p:sp>
      <p:sp>
        <p:nvSpPr>
          <p:cNvPr id="57" name="Ovál 56"/>
          <p:cNvSpPr/>
          <p:nvPr/>
        </p:nvSpPr>
        <p:spPr>
          <a:xfrm>
            <a:off x="1217958" y="2706783"/>
            <a:ext cx="515396" cy="434185"/>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7.</a:t>
            </a:r>
            <a:endParaRPr lang="cs-CZ" dirty="0"/>
          </a:p>
        </p:txBody>
      </p:sp>
      <p:sp>
        <p:nvSpPr>
          <p:cNvPr id="58" name="Ovál 57"/>
          <p:cNvSpPr/>
          <p:nvPr/>
        </p:nvSpPr>
        <p:spPr>
          <a:xfrm>
            <a:off x="4204572" y="2142646"/>
            <a:ext cx="515396" cy="383786"/>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1.</a:t>
            </a:r>
            <a:endParaRPr lang="cs-CZ" dirty="0"/>
          </a:p>
        </p:txBody>
      </p:sp>
      <p:sp>
        <p:nvSpPr>
          <p:cNvPr id="59" name="Ovál 58"/>
          <p:cNvSpPr/>
          <p:nvPr/>
        </p:nvSpPr>
        <p:spPr>
          <a:xfrm>
            <a:off x="5640780" y="4005064"/>
            <a:ext cx="515396" cy="345464"/>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2.</a:t>
            </a:r>
            <a:endParaRPr lang="cs-CZ" dirty="0"/>
          </a:p>
        </p:txBody>
      </p:sp>
      <p:sp>
        <p:nvSpPr>
          <p:cNvPr id="60" name="Ovál 59"/>
          <p:cNvSpPr/>
          <p:nvPr/>
        </p:nvSpPr>
        <p:spPr>
          <a:xfrm>
            <a:off x="2437504" y="2121974"/>
            <a:ext cx="550319" cy="298552"/>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2.</a:t>
            </a:r>
            <a:endParaRPr lang="cs-CZ" dirty="0"/>
          </a:p>
        </p:txBody>
      </p:sp>
      <p:sp>
        <p:nvSpPr>
          <p:cNvPr id="61" name="Ovál 60"/>
          <p:cNvSpPr/>
          <p:nvPr/>
        </p:nvSpPr>
        <p:spPr>
          <a:xfrm>
            <a:off x="6111094" y="1509936"/>
            <a:ext cx="515396" cy="288032"/>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4.</a:t>
            </a:r>
            <a:endParaRPr lang="cs-CZ" dirty="0"/>
          </a:p>
        </p:txBody>
      </p:sp>
      <p:sp>
        <p:nvSpPr>
          <p:cNvPr id="62" name="Ovál 61"/>
          <p:cNvSpPr/>
          <p:nvPr/>
        </p:nvSpPr>
        <p:spPr>
          <a:xfrm>
            <a:off x="1331640" y="1463479"/>
            <a:ext cx="515396" cy="432048"/>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2.</a:t>
            </a:r>
            <a:endParaRPr lang="cs-CZ" dirty="0"/>
          </a:p>
        </p:txBody>
      </p:sp>
      <p:sp>
        <p:nvSpPr>
          <p:cNvPr id="63" name="Ovál 62"/>
          <p:cNvSpPr/>
          <p:nvPr/>
        </p:nvSpPr>
        <p:spPr>
          <a:xfrm>
            <a:off x="6740624" y="2121974"/>
            <a:ext cx="515396" cy="383786"/>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1.</a:t>
            </a:r>
            <a:endParaRPr lang="cs-CZ" dirty="0"/>
          </a:p>
        </p:txBody>
      </p:sp>
      <p:sp>
        <p:nvSpPr>
          <p:cNvPr id="64" name="Ovál 63"/>
          <p:cNvSpPr/>
          <p:nvPr/>
        </p:nvSpPr>
        <p:spPr>
          <a:xfrm flipH="1">
            <a:off x="3131342" y="2773209"/>
            <a:ext cx="648570" cy="367759"/>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1.</a:t>
            </a:r>
            <a:endParaRPr lang="cs-CZ" dirty="0"/>
          </a:p>
        </p:txBody>
      </p:sp>
      <p:sp>
        <p:nvSpPr>
          <p:cNvPr id="65" name="Ovál 64"/>
          <p:cNvSpPr/>
          <p:nvPr/>
        </p:nvSpPr>
        <p:spPr>
          <a:xfrm>
            <a:off x="6893024" y="2745256"/>
            <a:ext cx="545730" cy="423663"/>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4.</a:t>
            </a:r>
            <a:endParaRPr lang="cs-CZ" dirty="0"/>
          </a:p>
        </p:txBody>
      </p:sp>
      <p:sp>
        <p:nvSpPr>
          <p:cNvPr id="66" name="Ovál 65"/>
          <p:cNvSpPr/>
          <p:nvPr/>
        </p:nvSpPr>
        <p:spPr>
          <a:xfrm>
            <a:off x="1344522" y="3364541"/>
            <a:ext cx="534675" cy="364252"/>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2.</a:t>
            </a:r>
            <a:endParaRPr lang="cs-CZ" dirty="0"/>
          </a:p>
        </p:txBody>
      </p:sp>
      <p:sp>
        <p:nvSpPr>
          <p:cNvPr id="67" name="Ovál 66"/>
          <p:cNvSpPr/>
          <p:nvPr/>
        </p:nvSpPr>
        <p:spPr>
          <a:xfrm>
            <a:off x="3245237" y="3410296"/>
            <a:ext cx="534675" cy="364252"/>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2.</a:t>
            </a:r>
            <a:endParaRPr lang="cs-CZ" dirty="0"/>
          </a:p>
        </p:txBody>
      </p:sp>
      <p:sp>
        <p:nvSpPr>
          <p:cNvPr id="69" name="Ovál 68"/>
          <p:cNvSpPr/>
          <p:nvPr/>
        </p:nvSpPr>
        <p:spPr>
          <a:xfrm>
            <a:off x="4815571" y="3246606"/>
            <a:ext cx="552636" cy="384162"/>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4.</a:t>
            </a:r>
            <a:endParaRPr lang="cs-CZ" dirty="0"/>
          </a:p>
        </p:txBody>
      </p:sp>
      <p:sp>
        <p:nvSpPr>
          <p:cNvPr id="70" name="Ovál 69"/>
          <p:cNvSpPr/>
          <p:nvPr/>
        </p:nvSpPr>
        <p:spPr>
          <a:xfrm>
            <a:off x="1794022" y="4617102"/>
            <a:ext cx="515396" cy="288032"/>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1.</a:t>
            </a:r>
            <a:endParaRPr lang="cs-CZ" dirty="0"/>
          </a:p>
        </p:txBody>
      </p:sp>
    </p:spTree>
    <p:extLst>
      <p:ext uri="{BB962C8B-B14F-4D97-AF65-F5344CB8AC3E}">
        <p14:creationId xmlns:p14="http://schemas.microsoft.com/office/powerpoint/2010/main" xmlns="" val="2667519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1000"/>
                                        <p:tgtEl>
                                          <p:spTgt spid="17"/>
                                        </p:tgtEl>
                                      </p:cBhvr>
                                    </p:animEffect>
                                    <p:anim calcmode="lin" valueType="num">
                                      <p:cBhvr>
                                        <p:cTn id="27" dur="1000" fill="hold"/>
                                        <p:tgtEl>
                                          <p:spTgt spid="17"/>
                                        </p:tgtEl>
                                        <p:attrNameLst>
                                          <p:attrName>ppt_x</p:attrName>
                                        </p:attrNameLst>
                                      </p:cBhvr>
                                      <p:tavLst>
                                        <p:tav tm="0">
                                          <p:val>
                                            <p:strVal val="#ppt_x"/>
                                          </p:val>
                                        </p:tav>
                                        <p:tav tm="100000">
                                          <p:val>
                                            <p:strVal val="#ppt_x"/>
                                          </p:val>
                                        </p:tav>
                                      </p:tavLst>
                                    </p:anim>
                                    <p:anim calcmode="lin" valueType="num">
                                      <p:cBhvr>
                                        <p:cTn id="28"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62"/>
                                        </p:tgtEl>
                                        <p:attrNameLst>
                                          <p:attrName>style.visibility</p:attrName>
                                        </p:attrNameLst>
                                      </p:cBhvr>
                                      <p:to>
                                        <p:strVal val="visible"/>
                                      </p:to>
                                    </p:set>
                                    <p:animEffect transition="in" filter="fade">
                                      <p:cBhvr>
                                        <p:cTn id="33" dur="1000"/>
                                        <p:tgtEl>
                                          <p:spTgt spid="62"/>
                                        </p:tgtEl>
                                      </p:cBhvr>
                                    </p:animEffect>
                                    <p:anim calcmode="lin" valueType="num">
                                      <p:cBhvr>
                                        <p:cTn id="34" dur="1000" fill="hold"/>
                                        <p:tgtEl>
                                          <p:spTgt spid="62"/>
                                        </p:tgtEl>
                                        <p:attrNameLst>
                                          <p:attrName>ppt_x</p:attrName>
                                        </p:attrNameLst>
                                      </p:cBhvr>
                                      <p:tavLst>
                                        <p:tav tm="0">
                                          <p:val>
                                            <p:strVal val="#ppt_x"/>
                                          </p:val>
                                        </p:tav>
                                        <p:tav tm="100000">
                                          <p:val>
                                            <p:strVal val="#ppt_x"/>
                                          </p:val>
                                        </p:tav>
                                      </p:tavLst>
                                    </p:anim>
                                    <p:anim calcmode="lin" valueType="num">
                                      <p:cBhvr>
                                        <p:cTn id="35"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1000"/>
                                        <p:tgtEl>
                                          <p:spTgt spid="61"/>
                                        </p:tgtEl>
                                      </p:cBhvr>
                                    </p:animEffect>
                                    <p:anim calcmode="lin" valueType="num">
                                      <p:cBhvr>
                                        <p:cTn id="48" dur="1000" fill="hold"/>
                                        <p:tgtEl>
                                          <p:spTgt spid="61"/>
                                        </p:tgtEl>
                                        <p:attrNameLst>
                                          <p:attrName>ppt_x</p:attrName>
                                        </p:attrNameLst>
                                      </p:cBhvr>
                                      <p:tavLst>
                                        <p:tav tm="0">
                                          <p:val>
                                            <p:strVal val="#ppt_x"/>
                                          </p:val>
                                        </p:tav>
                                        <p:tav tm="100000">
                                          <p:val>
                                            <p:strVal val="#ppt_x"/>
                                          </p:val>
                                        </p:tav>
                                      </p:tavLst>
                                    </p:anim>
                                    <p:anim calcmode="lin" valueType="num">
                                      <p:cBhvr>
                                        <p:cTn id="49"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1000"/>
                                        <p:tgtEl>
                                          <p:spTgt spid="15"/>
                                        </p:tgtEl>
                                      </p:cBhvr>
                                    </p:animEffect>
                                    <p:anim calcmode="lin" valueType="num">
                                      <p:cBhvr>
                                        <p:cTn id="55" dur="1000" fill="hold"/>
                                        <p:tgtEl>
                                          <p:spTgt spid="15"/>
                                        </p:tgtEl>
                                        <p:attrNameLst>
                                          <p:attrName>ppt_x</p:attrName>
                                        </p:attrNameLst>
                                      </p:cBhvr>
                                      <p:tavLst>
                                        <p:tav tm="0">
                                          <p:val>
                                            <p:strVal val="#ppt_x"/>
                                          </p:val>
                                        </p:tav>
                                        <p:tav tm="100000">
                                          <p:val>
                                            <p:strVal val="#ppt_x"/>
                                          </p:val>
                                        </p:tav>
                                      </p:tavLst>
                                    </p:anim>
                                    <p:anim calcmode="lin" valueType="num">
                                      <p:cBhvr>
                                        <p:cTn id="5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60"/>
                                        </p:tgtEl>
                                        <p:attrNameLst>
                                          <p:attrName>style.visibility</p:attrName>
                                        </p:attrNameLst>
                                      </p:cBhvr>
                                      <p:to>
                                        <p:strVal val="visible"/>
                                      </p:to>
                                    </p:set>
                                    <p:animEffect transition="in" filter="fade">
                                      <p:cBhvr>
                                        <p:cTn id="61" dur="1000"/>
                                        <p:tgtEl>
                                          <p:spTgt spid="60"/>
                                        </p:tgtEl>
                                      </p:cBhvr>
                                    </p:animEffect>
                                    <p:anim calcmode="lin" valueType="num">
                                      <p:cBhvr>
                                        <p:cTn id="62" dur="1000" fill="hold"/>
                                        <p:tgtEl>
                                          <p:spTgt spid="60"/>
                                        </p:tgtEl>
                                        <p:attrNameLst>
                                          <p:attrName>ppt_x</p:attrName>
                                        </p:attrNameLst>
                                      </p:cBhvr>
                                      <p:tavLst>
                                        <p:tav tm="0">
                                          <p:val>
                                            <p:strVal val="#ppt_x"/>
                                          </p:val>
                                        </p:tav>
                                        <p:tav tm="100000">
                                          <p:val>
                                            <p:strVal val="#ppt_x"/>
                                          </p:val>
                                        </p:tav>
                                      </p:tavLst>
                                    </p:anim>
                                    <p:anim calcmode="lin" valueType="num">
                                      <p:cBhvr>
                                        <p:cTn id="63"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nodeType="click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fade">
                                      <p:cBhvr>
                                        <p:cTn id="68" dur="1000"/>
                                        <p:tgtEl>
                                          <p:spTgt spid="14"/>
                                        </p:tgtEl>
                                      </p:cBhvr>
                                    </p:animEffect>
                                    <p:anim calcmode="lin" valueType="num">
                                      <p:cBhvr>
                                        <p:cTn id="69" dur="1000" fill="hold"/>
                                        <p:tgtEl>
                                          <p:spTgt spid="14"/>
                                        </p:tgtEl>
                                        <p:attrNameLst>
                                          <p:attrName>ppt_x</p:attrName>
                                        </p:attrNameLst>
                                      </p:cBhvr>
                                      <p:tavLst>
                                        <p:tav tm="0">
                                          <p:val>
                                            <p:strVal val="#ppt_x"/>
                                          </p:val>
                                        </p:tav>
                                        <p:tav tm="100000">
                                          <p:val>
                                            <p:strVal val="#ppt_x"/>
                                          </p:val>
                                        </p:tav>
                                      </p:tavLst>
                                    </p:anim>
                                    <p:anim calcmode="lin" valueType="num">
                                      <p:cBhvr>
                                        <p:cTn id="7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58"/>
                                        </p:tgtEl>
                                        <p:attrNameLst>
                                          <p:attrName>style.visibility</p:attrName>
                                        </p:attrNameLst>
                                      </p:cBhvr>
                                      <p:to>
                                        <p:strVal val="visible"/>
                                      </p:to>
                                    </p:set>
                                    <p:animEffect transition="in" filter="fade">
                                      <p:cBhvr>
                                        <p:cTn id="75" dur="1000"/>
                                        <p:tgtEl>
                                          <p:spTgt spid="58"/>
                                        </p:tgtEl>
                                      </p:cBhvr>
                                    </p:animEffect>
                                    <p:anim calcmode="lin" valueType="num">
                                      <p:cBhvr>
                                        <p:cTn id="76" dur="1000" fill="hold"/>
                                        <p:tgtEl>
                                          <p:spTgt spid="58"/>
                                        </p:tgtEl>
                                        <p:attrNameLst>
                                          <p:attrName>ppt_x</p:attrName>
                                        </p:attrNameLst>
                                      </p:cBhvr>
                                      <p:tavLst>
                                        <p:tav tm="0">
                                          <p:val>
                                            <p:strVal val="#ppt_x"/>
                                          </p:val>
                                        </p:tav>
                                        <p:tav tm="100000">
                                          <p:val>
                                            <p:strVal val="#ppt_x"/>
                                          </p:val>
                                        </p:tav>
                                      </p:tavLst>
                                    </p:anim>
                                    <p:anim calcmode="lin" valueType="num">
                                      <p:cBhvr>
                                        <p:cTn id="77"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42" presetClass="entr" presetSubtype="0" fill="hold" nodeType="click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fade">
                                      <p:cBhvr>
                                        <p:cTn id="82" dur="1000"/>
                                        <p:tgtEl>
                                          <p:spTgt spid="13"/>
                                        </p:tgtEl>
                                      </p:cBhvr>
                                    </p:animEffect>
                                    <p:anim calcmode="lin" valueType="num">
                                      <p:cBhvr>
                                        <p:cTn id="83" dur="1000" fill="hold"/>
                                        <p:tgtEl>
                                          <p:spTgt spid="13"/>
                                        </p:tgtEl>
                                        <p:attrNameLst>
                                          <p:attrName>ppt_x</p:attrName>
                                        </p:attrNameLst>
                                      </p:cBhvr>
                                      <p:tavLst>
                                        <p:tav tm="0">
                                          <p:val>
                                            <p:strVal val="#ppt_x"/>
                                          </p:val>
                                        </p:tav>
                                        <p:tav tm="100000">
                                          <p:val>
                                            <p:strVal val="#ppt_x"/>
                                          </p:val>
                                        </p:tav>
                                      </p:tavLst>
                                    </p:anim>
                                    <p:anim calcmode="lin" valueType="num">
                                      <p:cBhvr>
                                        <p:cTn id="8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42" presetClass="entr" presetSubtype="0" fill="hold" grpId="0" nodeType="clickEffect">
                                  <p:stCondLst>
                                    <p:cond delay="0"/>
                                  </p:stCondLst>
                                  <p:childTnLst>
                                    <p:set>
                                      <p:cBhvr>
                                        <p:cTn id="88" dur="1" fill="hold">
                                          <p:stCondLst>
                                            <p:cond delay="0"/>
                                          </p:stCondLst>
                                        </p:cTn>
                                        <p:tgtEl>
                                          <p:spTgt spid="63"/>
                                        </p:tgtEl>
                                        <p:attrNameLst>
                                          <p:attrName>style.visibility</p:attrName>
                                        </p:attrNameLst>
                                      </p:cBhvr>
                                      <p:to>
                                        <p:strVal val="visible"/>
                                      </p:to>
                                    </p:set>
                                    <p:animEffect transition="in" filter="fade">
                                      <p:cBhvr>
                                        <p:cTn id="89" dur="1000"/>
                                        <p:tgtEl>
                                          <p:spTgt spid="63"/>
                                        </p:tgtEl>
                                      </p:cBhvr>
                                    </p:animEffect>
                                    <p:anim calcmode="lin" valueType="num">
                                      <p:cBhvr>
                                        <p:cTn id="90" dur="1000" fill="hold"/>
                                        <p:tgtEl>
                                          <p:spTgt spid="63"/>
                                        </p:tgtEl>
                                        <p:attrNameLst>
                                          <p:attrName>ppt_x</p:attrName>
                                        </p:attrNameLst>
                                      </p:cBhvr>
                                      <p:tavLst>
                                        <p:tav tm="0">
                                          <p:val>
                                            <p:strVal val="#ppt_x"/>
                                          </p:val>
                                        </p:tav>
                                        <p:tav tm="100000">
                                          <p:val>
                                            <p:strVal val="#ppt_x"/>
                                          </p:val>
                                        </p:tav>
                                      </p:tavLst>
                                    </p:anim>
                                    <p:anim calcmode="lin" valueType="num">
                                      <p:cBhvr>
                                        <p:cTn id="91"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42" presetClass="entr" presetSubtype="0" fill="hold" nodeType="clickEffect">
                                  <p:stCondLst>
                                    <p:cond delay="0"/>
                                  </p:stCondLst>
                                  <p:childTnLst>
                                    <p:set>
                                      <p:cBhvr>
                                        <p:cTn id="95" dur="1" fill="hold">
                                          <p:stCondLst>
                                            <p:cond delay="0"/>
                                          </p:stCondLst>
                                        </p:cTn>
                                        <p:tgtEl>
                                          <p:spTgt spid="12"/>
                                        </p:tgtEl>
                                        <p:attrNameLst>
                                          <p:attrName>style.visibility</p:attrName>
                                        </p:attrNameLst>
                                      </p:cBhvr>
                                      <p:to>
                                        <p:strVal val="visible"/>
                                      </p:to>
                                    </p:set>
                                    <p:animEffect transition="in" filter="fade">
                                      <p:cBhvr>
                                        <p:cTn id="96" dur="1000"/>
                                        <p:tgtEl>
                                          <p:spTgt spid="12"/>
                                        </p:tgtEl>
                                      </p:cBhvr>
                                    </p:animEffect>
                                    <p:anim calcmode="lin" valueType="num">
                                      <p:cBhvr>
                                        <p:cTn id="97" dur="1000" fill="hold"/>
                                        <p:tgtEl>
                                          <p:spTgt spid="12"/>
                                        </p:tgtEl>
                                        <p:attrNameLst>
                                          <p:attrName>ppt_x</p:attrName>
                                        </p:attrNameLst>
                                      </p:cBhvr>
                                      <p:tavLst>
                                        <p:tav tm="0">
                                          <p:val>
                                            <p:strVal val="#ppt_x"/>
                                          </p:val>
                                        </p:tav>
                                        <p:tav tm="100000">
                                          <p:val>
                                            <p:strVal val="#ppt_x"/>
                                          </p:val>
                                        </p:tav>
                                      </p:tavLst>
                                    </p:anim>
                                    <p:anim calcmode="lin" valueType="num">
                                      <p:cBhvr>
                                        <p:cTn id="9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42" presetClass="entr" presetSubtype="0" fill="hold" grpId="0" nodeType="clickEffect">
                                  <p:stCondLst>
                                    <p:cond delay="0"/>
                                  </p:stCondLst>
                                  <p:childTnLst>
                                    <p:set>
                                      <p:cBhvr>
                                        <p:cTn id="102" dur="1" fill="hold">
                                          <p:stCondLst>
                                            <p:cond delay="0"/>
                                          </p:stCondLst>
                                        </p:cTn>
                                        <p:tgtEl>
                                          <p:spTgt spid="57"/>
                                        </p:tgtEl>
                                        <p:attrNameLst>
                                          <p:attrName>style.visibility</p:attrName>
                                        </p:attrNameLst>
                                      </p:cBhvr>
                                      <p:to>
                                        <p:strVal val="visible"/>
                                      </p:to>
                                    </p:set>
                                    <p:animEffect transition="in" filter="fade">
                                      <p:cBhvr>
                                        <p:cTn id="103" dur="1000"/>
                                        <p:tgtEl>
                                          <p:spTgt spid="57"/>
                                        </p:tgtEl>
                                      </p:cBhvr>
                                    </p:animEffect>
                                    <p:anim calcmode="lin" valueType="num">
                                      <p:cBhvr>
                                        <p:cTn id="104" dur="1000" fill="hold"/>
                                        <p:tgtEl>
                                          <p:spTgt spid="57"/>
                                        </p:tgtEl>
                                        <p:attrNameLst>
                                          <p:attrName>ppt_x</p:attrName>
                                        </p:attrNameLst>
                                      </p:cBhvr>
                                      <p:tavLst>
                                        <p:tav tm="0">
                                          <p:val>
                                            <p:strVal val="#ppt_x"/>
                                          </p:val>
                                        </p:tav>
                                        <p:tav tm="100000">
                                          <p:val>
                                            <p:strVal val="#ppt_x"/>
                                          </p:val>
                                        </p:tav>
                                      </p:tavLst>
                                    </p:anim>
                                    <p:anim calcmode="lin" valueType="num">
                                      <p:cBhvr>
                                        <p:cTn id="105"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42" presetClass="entr" presetSubtype="0" fill="hold" nodeType="clickEffect">
                                  <p:stCondLst>
                                    <p:cond delay="0"/>
                                  </p:stCondLst>
                                  <p:childTnLst>
                                    <p:set>
                                      <p:cBhvr>
                                        <p:cTn id="109" dur="1" fill="hold">
                                          <p:stCondLst>
                                            <p:cond delay="0"/>
                                          </p:stCondLst>
                                        </p:cTn>
                                        <p:tgtEl>
                                          <p:spTgt spid="11"/>
                                        </p:tgtEl>
                                        <p:attrNameLst>
                                          <p:attrName>style.visibility</p:attrName>
                                        </p:attrNameLst>
                                      </p:cBhvr>
                                      <p:to>
                                        <p:strVal val="visible"/>
                                      </p:to>
                                    </p:set>
                                    <p:animEffect transition="in" filter="fade">
                                      <p:cBhvr>
                                        <p:cTn id="110" dur="1000"/>
                                        <p:tgtEl>
                                          <p:spTgt spid="11"/>
                                        </p:tgtEl>
                                      </p:cBhvr>
                                    </p:animEffect>
                                    <p:anim calcmode="lin" valueType="num">
                                      <p:cBhvr>
                                        <p:cTn id="111" dur="1000" fill="hold"/>
                                        <p:tgtEl>
                                          <p:spTgt spid="11"/>
                                        </p:tgtEl>
                                        <p:attrNameLst>
                                          <p:attrName>ppt_x</p:attrName>
                                        </p:attrNameLst>
                                      </p:cBhvr>
                                      <p:tavLst>
                                        <p:tav tm="0">
                                          <p:val>
                                            <p:strVal val="#ppt_x"/>
                                          </p:val>
                                        </p:tav>
                                        <p:tav tm="100000">
                                          <p:val>
                                            <p:strVal val="#ppt_x"/>
                                          </p:val>
                                        </p:tav>
                                      </p:tavLst>
                                    </p:anim>
                                    <p:anim calcmode="lin" valueType="num">
                                      <p:cBhvr>
                                        <p:cTn id="11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42" presetClass="entr" presetSubtype="0" fill="hold" grpId="0" nodeType="clickEffect">
                                  <p:stCondLst>
                                    <p:cond delay="0"/>
                                  </p:stCondLst>
                                  <p:childTnLst>
                                    <p:set>
                                      <p:cBhvr>
                                        <p:cTn id="116" dur="1" fill="hold">
                                          <p:stCondLst>
                                            <p:cond delay="0"/>
                                          </p:stCondLst>
                                        </p:cTn>
                                        <p:tgtEl>
                                          <p:spTgt spid="64"/>
                                        </p:tgtEl>
                                        <p:attrNameLst>
                                          <p:attrName>style.visibility</p:attrName>
                                        </p:attrNameLst>
                                      </p:cBhvr>
                                      <p:to>
                                        <p:strVal val="visible"/>
                                      </p:to>
                                    </p:set>
                                    <p:animEffect transition="in" filter="fade">
                                      <p:cBhvr>
                                        <p:cTn id="117" dur="1000"/>
                                        <p:tgtEl>
                                          <p:spTgt spid="64"/>
                                        </p:tgtEl>
                                      </p:cBhvr>
                                    </p:animEffect>
                                    <p:anim calcmode="lin" valueType="num">
                                      <p:cBhvr>
                                        <p:cTn id="118" dur="1000" fill="hold"/>
                                        <p:tgtEl>
                                          <p:spTgt spid="64"/>
                                        </p:tgtEl>
                                        <p:attrNameLst>
                                          <p:attrName>ppt_x</p:attrName>
                                        </p:attrNameLst>
                                      </p:cBhvr>
                                      <p:tavLst>
                                        <p:tav tm="0">
                                          <p:val>
                                            <p:strVal val="#ppt_x"/>
                                          </p:val>
                                        </p:tav>
                                        <p:tav tm="100000">
                                          <p:val>
                                            <p:strVal val="#ppt_x"/>
                                          </p:val>
                                        </p:tav>
                                      </p:tavLst>
                                    </p:anim>
                                    <p:anim calcmode="lin" valueType="num">
                                      <p:cBhvr>
                                        <p:cTn id="119" dur="1000" fill="hold"/>
                                        <p:tgtEl>
                                          <p:spTgt spid="64"/>
                                        </p:tgtEl>
                                        <p:attrNameLst>
                                          <p:attrName>ppt_y</p:attrName>
                                        </p:attrNameLst>
                                      </p:cBhvr>
                                      <p:tavLst>
                                        <p:tav tm="0">
                                          <p:val>
                                            <p:strVal val="#ppt_y+.1"/>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presetID="42" presetClass="entr" presetSubtype="0" fill="hold" nodeType="clickEffect">
                                  <p:stCondLst>
                                    <p:cond delay="0"/>
                                  </p:stCondLst>
                                  <p:childTnLst>
                                    <p:set>
                                      <p:cBhvr>
                                        <p:cTn id="123" dur="1" fill="hold">
                                          <p:stCondLst>
                                            <p:cond delay="0"/>
                                          </p:stCondLst>
                                        </p:cTn>
                                        <p:tgtEl>
                                          <p:spTgt spid="10"/>
                                        </p:tgtEl>
                                        <p:attrNameLst>
                                          <p:attrName>style.visibility</p:attrName>
                                        </p:attrNameLst>
                                      </p:cBhvr>
                                      <p:to>
                                        <p:strVal val="visible"/>
                                      </p:to>
                                    </p:set>
                                    <p:animEffect transition="in" filter="fade">
                                      <p:cBhvr>
                                        <p:cTn id="124" dur="1000"/>
                                        <p:tgtEl>
                                          <p:spTgt spid="10"/>
                                        </p:tgtEl>
                                      </p:cBhvr>
                                    </p:animEffect>
                                    <p:anim calcmode="lin" valueType="num">
                                      <p:cBhvr>
                                        <p:cTn id="125" dur="1000" fill="hold"/>
                                        <p:tgtEl>
                                          <p:spTgt spid="10"/>
                                        </p:tgtEl>
                                        <p:attrNameLst>
                                          <p:attrName>ppt_x</p:attrName>
                                        </p:attrNameLst>
                                      </p:cBhvr>
                                      <p:tavLst>
                                        <p:tav tm="0">
                                          <p:val>
                                            <p:strVal val="#ppt_x"/>
                                          </p:val>
                                        </p:tav>
                                        <p:tav tm="100000">
                                          <p:val>
                                            <p:strVal val="#ppt_x"/>
                                          </p:val>
                                        </p:tav>
                                      </p:tavLst>
                                    </p:anim>
                                    <p:anim calcmode="lin" valueType="num">
                                      <p:cBhvr>
                                        <p:cTn id="12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42" presetClass="entr" presetSubtype="0" fill="hold" grpId="0" nodeType="clickEffect">
                                  <p:stCondLst>
                                    <p:cond delay="0"/>
                                  </p:stCondLst>
                                  <p:childTnLst>
                                    <p:set>
                                      <p:cBhvr>
                                        <p:cTn id="130" dur="1" fill="hold">
                                          <p:stCondLst>
                                            <p:cond delay="0"/>
                                          </p:stCondLst>
                                        </p:cTn>
                                        <p:tgtEl>
                                          <p:spTgt spid="65"/>
                                        </p:tgtEl>
                                        <p:attrNameLst>
                                          <p:attrName>style.visibility</p:attrName>
                                        </p:attrNameLst>
                                      </p:cBhvr>
                                      <p:to>
                                        <p:strVal val="visible"/>
                                      </p:to>
                                    </p:set>
                                    <p:animEffect transition="in" filter="fade">
                                      <p:cBhvr>
                                        <p:cTn id="131" dur="1000"/>
                                        <p:tgtEl>
                                          <p:spTgt spid="65"/>
                                        </p:tgtEl>
                                      </p:cBhvr>
                                    </p:animEffect>
                                    <p:anim calcmode="lin" valueType="num">
                                      <p:cBhvr>
                                        <p:cTn id="132" dur="1000" fill="hold"/>
                                        <p:tgtEl>
                                          <p:spTgt spid="65"/>
                                        </p:tgtEl>
                                        <p:attrNameLst>
                                          <p:attrName>ppt_x</p:attrName>
                                        </p:attrNameLst>
                                      </p:cBhvr>
                                      <p:tavLst>
                                        <p:tav tm="0">
                                          <p:val>
                                            <p:strVal val="#ppt_x"/>
                                          </p:val>
                                        </p:tav>
                                        <p:tav tm="100000">
                                          <p:val>
                                            <p:strVal val="#ppt_x"/>
                                          </p:val>
                                        </p:tav>
                                      </p:tavLst>
                                    </p:anim>
                                    <p:anim calcmode="lin" valueType="num">
                                      <p:cBhvr>
                                        <p:cTn id="133"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par>
                    <p:cTn id="134" fill="hold">
                      <p:stCondLst>
                        <p:cond delay="indefinite"/>
                      </p:stCondLst>
                      <p:childTnLst>
                        <p:par>
                          <p:cTn id="135" fill="hold">
                            <p:stCondLst>
                              <p:cond delay="0"/>
                            </p:stCondLst>
                            <p:childTnLst>
                              <p:par>
                                <p:cTn id="136" presetID="2" presetClass="entr" presetSubtype="4" fill="hold" nodeType="click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additive="base">
                                        <p:cTn id="138" dur="500" fill="hold"/>
                                        <p:tgtEl>
                                          <p:spTgt spid="9"/>
                                        </p:tgtEl>
                                        <p:attrNameLst>
                                          <p:attrName>ppt_x</p:attrName>
                                        </p:attrNameLst>
                                      </p:cBhvr>
                                      <p:tavLst>
                                        <p:tav tm="0">
                                          <p:val>
                                            <p:strVal val="#ppt_x"/>
                                          </p:val>
                                        </p:tav>
                                        <p:tav tm="100000">
                                          <p:val>
                                            <p:strVal val="#ppt_x"/>
                                          </p:val>
                                        </p:tav>
                                      </p:tavLst>
                                    </p:anim>
                                    <p:anim calcmode="lin" valueType="num">
                                      <p:cBhvr additive="base">
                                        <p:cTn id="13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0" fill="hold">
                      <p:stCondLst>
                        <p:cond delay="indefinite"/>
                      </p:stCondLst>
                      <p:childTnLst>
                        <p:par>
                          <p:cTn id="141" fill="hold">
                            <p:stCondLst>
                              <p:cond delay="0"/>
                            </p:stCondLst>
                            <p:childTnLst>
                              <p:par>
                                <p:cTn id="142" presetID="42" presetClass="entr" presetSubtype="0" fill="hold" grpId="0" nodeType="clickEffect">
                                  <p:stCondLst>
                                    <p:cond delay="0"/>
                                  </p:stCondLst>
                                  <p:childTnLst>
                                    <p:set>
                                      <p:cBhvr>
                                        <p:cTn id="143" dur="1" fill="hold">
                                          <p:stCondLst>
                                            <p:cond delay="0"/>
                                          </p:stCondLst>
                                        </p:cTn>
                                        <p:tgtEl>
                                          <p:spTgt spid="66"/>
                                        </p:tgtEl>
                                        <p:attrNameLst>
                                          <p:attrName>style.visibility</p:attrName>
                                        </p:attrNameLst>
                                      </p:cBhvr>
                                      <p:to>
                                        <p:strVal val="visible"/>
                                      </p:to>
                                    </p:set>
                                    <p:animEffect transition="in" filter="fade">
                                      <p:cBhvr>
                                        <p:cTn id="144" dur="1000"/>
                                        <p:tgtEl>
                                          <p:spTgt spid="66"/>
                                        </p:tgtEl>
                                      </p:cBhvr>
                                    </p:animEffect>
                                    <p:anim calcmode="lin" valueType="num">
                                      <p:cBhvr>
                                        <p:cTn id="145" dur="1000" fill="hold"/>
                                        <p:tgtEl>
                                          <p:spTgt spid="66"/>
                                        </p:tgtEl>
                                        <p:attrNameLst>
                                          <p:attrName>ppt_x</p:attrName>
                                        </p:attrNameLst>
                                      </p:cBhvr>
                                      <p:tavLst>
                                        <p:tav tm="0">
                                          <p:val>
                                            <p:strVal val="#ppt_x"/>
                                          </p:val>
                                        </p:tav>
                                        <p:tav tm="100000">
                                          <p:val>
                                            <p:strVal val="#ppt_x"/>
                                          </p:val>
                                        </p:tav>
                                      </p:tavLst>
                                    </p:anim>
                                    <p:anim calcmode="lin" valueType="num">
                                      <p:cBhvr>
                                        <p:cTn id="146"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47" fill="hold">
                      <p:stCondLst>
                        <p:cond delay="indefinite"/>
                      </p:stCondLst>
                      <p:childTnLst>
                        <p:par>
                          <p:cTn id="148" fill="hold">
                            <p:stCondLst>
                              <p:cond delay="0"/>
                            </p:stCondLst>
                            <p:childTnLst>
                              <p:par>
                                <p:cTn id="149" presetID="42" presetClass="entr" presetSubtype="0" fill="hold" nodeType="clickEffect">
                                  <p:stCondLst>
                                    <p:cond delay="0"/>
                                  </p:stCondLst>
                                  <p:childTnLst>
                                    <p:set>
                                      <p:cBhvr>
                                        <p:cTn id="150" dur="1" fill="hold">
                                          <p:stCondLst>
                                            <p:cond delay="0"/>
                                          </p:stCondLst>
                                        </p:cTn>
                                        <p:tgtEl>
                                          <p:spTgt spid="8"/>
                                        </p:tgtEl>
                                        <p:attrNameLst>
                                          <p:attrName>style.visibility</p:attrName>
                                        </p:attrNameLst>
                                      </p:cBhvr>
                                      <p:to>
                                        <p:strVal val="visible"/>
                                      </p:to>
                                    </p:set>
                                    <p:animEffect transition="in" filter="fade">
                                      <p:cBhvr>
                                        <p:cTn id="151" dur="1000"/>
                                        <p:tgtEl>
                                          <p:spTgt spid="8"/>
                                        </p:tgtEl>
                                      </p:cBhvr>
                                    </p:animEffect>
                                    <p:anim calcmode="lin" valueType="num">
                                      <p:cBhvr>
                                        <p:cTn id="152" dur="1000" fill="hold"/>
                                        <p:tgtEl>
                                          <p:spTgt spid="8"/>
                                        </p:tgtEl>
                                        <p:attrNameLst>
                                          <p:attrName>ppt_x</p:attrName>
                                        </p:attrNameLst>
                                      </p:cBhvr>
                                      <p:tavLst>
                                        <p:tav tm="0">
                                          <p:val>
                                            <p:strVal val="#ppt_x"/>
                                          </p:val>
                                        </p:tav>
                                        <p:tav tm="100000">
                                          <p:val>
                                            <p:strVal val="#ppt_x"/>
                                          </p:val>
                                        </p:tav>
                                      </p:tavLst>
                                    </p:anim>
                                    <p:anim calcmode="lin" valueType="num">
                                      <p:cBhvr>
                                        <p:cTn id="15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4" fill="hold">
                      <p:stCondLst>
                        <p:cond delay="indefinite"/>
                      </p:stCondLst>
                      <p:childTnLst>
                        <p:par>
                          <p:cTn id="155" fill="hold">
                            <p:stCondLst>
                              <p:cond delay="0"/>
                            </p:stCondLst>
                            <p:childTnLst>
                              <p:par>
                                <p:cTn id="156" presetID="42" presetClass="entr" presetSubtype="0" fill="hold" grpId="0" nodeType="clickEffect">
                                  <p:stCondLst>
                                    <p:cond delay="0"/>
                                  </p:stCondLst>
                                  <p:childTnLst>
                                    <p:set>
                                      <p:cBhvr>
                                        <p:cTn id="157" dur="1" fill="hold">
                                          <p:stCondLst>
                                            <p:cond delay="0"/>
                                          </p:stCondLst>
                                        </p:cTn>
                                        <p:tgtEl>
                                          <p:spTgt spid="67"/>
                                        </p:tgtEl>
                                        <p:attrNameLst>
                                          <p:attrName>style.visibility</p:attrName>
                                        </p:attrNameLst>
                                      </p:cBhvr>
                                      <p:to>
                                        <p:strVal val="visible"/>
                                      </p:to>
                                    </p:set>
                                    <p:animEffect transition="in" filter="fade">
                                      <p:cBhvr>
                                        <p:cTn id="158" dur="1000"/>
                                        <p:tgtEl>
                                          <p:spTgt spid="67"/>
                                        </p:tgtEl>
                                      </p:cBhvr>
                                    </p:animEffect>
                                    <p:anim calcmode="lin" valueType="num">
                                      <p:cBhvr>
                                        <p:cTn id="159" dur="1000" fill="hold"/>
                                        <p:tgtEl>
                                          <p:spTgt spid="67"/>
                                        </p:tgtEl>
                                        <p:attrNameLst>
                                          <p:attrName>ppt_x</p:attrName>
                                        </p:attrNameLst>
                                      </p:cBhvr>
                                      <p:tavLst>
                                        <p:tav tm="0">
                                          <p:val>
                                            <p:strVal val="#ppt_x"/>
                                          </p:val>
                                        </p:tav>
                                        <p:tav tm="100000">
                                          <p:val>
                                            <p:strVal val="#ppt_x"/>
                                          </p:val>
                                        </p:tav>
                                      </p:tavLst>
                                    </p:anim>
                                    <p:anim calcmode="lin" valueType="num">
                                      <p:cBhvr>
                                        <p:cTn id="160"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par>
                    <p:cTn id="161" fill="hold">
                      <p:stCondLst>
                        <p:cond delay="indefinite"/>
                      </p:stCondLst>
                      <p:childTnLst>
                        <p:par>
                          <p:cTn id="162" fill="hold">
                            <p:stCondLst>
                              <p:cond delay="0"/>
                            </p:stCondLst>
                            <p:childTnLst>
                              <p:par>
                                <p:cTn id="163" presetID="42" presetClass="entr" presetSubtype="0" fill="hold" nodeType="clickEffect">
                                  <p:stCondLst>
                                    <p:cond delay="0"/>
                                  </p:stCondLst>
                                  <p:childTnLst>
                                    <p:set>
                                      <p:cBhvr>
                                        <p:cTn id="164" dur="1" fill="hold">
                                          <p:stCondLst>
                                            <p:cond delay="0"/>
                                          </p:stCondLst>
                                        </p:cTn>
                                        <p:tgtEl>
                                          <p:spTgt spid="7"/>
                                        </p:tgtEl>
                                        <p:attrNameLst>
                                          <p:attrName>style.visibility</p:attrName>
                                        </p:attrNameLst>
                                      </p:cBhvr>
                                      <p:to>
                                        <p:strVal val="visible"/>
                                      </p:to>
                                    </p:set>
                                    <p:animEffect transition="in" filter="fade">
                                      <p:cBhvr>
                                        <p:cTn id="165" dur="1000"/>
                                        <p:tgtEl>
                                          <p:spTgt spid="7"/>
                                        </p:tgtEl>
                                      </p:cBhvr>
                                    </p:animEffect>
                                    <p:anim calcmode="lin" valueType="num">
                                      <p:cBhvr>
                                        <p:cTn id="166" dur="1000" fill="hold"/>
                                        <p:tgtEl>
                                          <p:spTgt spid="7"/>
                                        </p:tgtEl>
                                        <p:attrNameLst>
                                          <p:attrName>ppt_x</p:attrName>
                                        </p:attrNameLst>
                                      </p:cBhvr>
                                      <p:tavLst>
                                        <p:tav tm="0">
                                          <p:val>
                                            <p:strVal val="#ppt_x"/>
                                          </p:val>
                                        </p:tav>
                                        <p:tav tm="100000">
                                          <p:val>
                                            <p:strVal val="#ppt_x"/>
                                          </p:val>
                                        </p:tav>
                                      </p:tavLst>
                                    </p:anim>
                                    <p:anim calcmode="lin" valueType="num">
                                      <p:cBhvr>
                                        <p:cTn id="16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68" fill="hold">
                      <p:stCondLst>
                        <p:cond delay="indefinite"/>
                      </p:stCondLst>
                      <p:childTnLst>
                        <p:par>
                          <p:cTn id="169" fill="hold">
                            <p:stCondLst>
                              <p:cond delay="0"/>
                            </p:stCondLst>
                            <p:childTnLst>
                              <p:par>
                                <p:cTn id="170" presetID="42" presetClass="entr" presetSubtype="0" fill="hold" grpId="0" nodeType="clickEffect">
                                  <p:stCondLst>
                                    <p:cond delay="0"/>
                                  </p:stCondLst>
                                  <p:childTnLst>
                                    <p:set>
                                      <p:cBhvr>
                                        <p:cTn id="171" dur="1" fill="hold">
                                          <p:stCondLst>
                                            <p:cond delay="0"/>
                                          </p:stCondLst>
                                        </p:cTn>
                                        <p:tgtEl>
                                          <p:spTgt spid="69"/>
                                        </p:tgtEl>
                                        <p:attrNameLst>
                                          <p:attrName>style.visibility</p:attrName>
                                        </p:attrNameLst>
                                      </p:cBhvr>
                                      <p:to>
                                        <p:strVal val="visible"/>
                                      </p:to>
                                    </p:set>
                                    <p:animEffect transition="in" filter="fade">
                                      <p:cBhvr>
                                        <p:cTn id="172" dur="1000"/>
                                        <p:tgtEl>
                                          <p:spTgt spid="69"/>
                                        </p:tgtEl>
                                      </p:cBhvr>
                                    </p:animEffect>
                                    <p:anim calcmode="lin" valueType="num">
                                      <p:cBhvr>
                                        <p:cTn id="173" dur="1000" fill="hold"/>
                                        <p:tgtEl>
                                          <p:spTgt spid="69"/>
                                        </p:tgtEl>
                                        <p:attrNameLst>
                                          <p:attrName>ppt_x</p:attrName>
                                        </p:attrNameLst>
                                      </p:cBhvr>
                                      <p:tavLst>
                                        <p:tav tm="0">
                                          <p:val>
                                            <p:strVal val="#ppt_x"/>
                                          </p:val>
                                        </p:tav>
                                        <p:tav tm="100000">
                                          <p:val>
                                            <p:strVal val="#ppt_x"/>
                                          </p:val>
                                        </p:tav>
                                      </p:tavLst>
                                    </p:anim>
                                    <p:anim calcmode="lin" valueType="num">
                                      <p:cBhvr>
                                        <p:cTn id="174" dur="1000" fill="hold"/>
                                        <p:tgtEl>
                                          <p:spTgt spid="69"/>
                                        </p:tgtEl>
                                        <p:attrNameLst>
                                          <p:attrName>ppt_y</p:attrName>
                                        </p:attrNameLst>
                                      </p:cBhvr>
                                      <p:tavLst>
                                        <p:tav tm="0">
                                          <p:val>
                                            <p:strVal val="#ppt_y+.1"/>
                                          </p:val>
                                        </p:tav>
                                        <p:tav tm="100000">
                                          <p:val>
                                            <p:strVal val="#ppt_y"/>
                                          </p:val>
                                        </p:tav>
                                      </p:tavLst>
                                    </p:anim>
                                  </p:childTnLst>
                                </p:cTn>
                              </p:par>
                            </p:childTnLst>
                          </p:cTn>
                        </p:par>
                      </p:childTnLst>
                    </p:cTn>
                  </p:par>
                  <p:par>
                    <p:cTn id="175" fill="hold">
                      <p:stCondLst>
                        <p:cond delay="indefinite"/>
                      </p:stCondLst>
                      <p:childTnLst>
                        <p:par>
                          <p:cTn id="176" fill="hold">
                            <p:stCondLst>
                              <p:cond delay="0"/>
                            </p:stCondLst>
                            <p:childTnLst>
                              <p:par>
                                <p:cTn id="177" presetID="42" presetClass="entr" presetSubtype="0" fill="hold" nodeType="clickEffect">
                                  <p:stCondLst>
                                    <p:cond delay="0"/>
                                  </p:stCondLst>
                                  <p:childTnLst>
                                    <p:set>
                                      <p:cBhvr>
                                        <p:cTn id="178" dur="1" fill="hold">
                                          <p:stCondLst>
                                            <p:cond delay="0"/>
                                          </p:stCondLst>
                                        </p:cTn>
                                        <p:tgtEl>
                                          <p:spTgt spid="6"/>
                                        </p:tgtEl>
                                        <p:attrNameLst>
                                          <p:attrName>style.visibility</p:attrName>
                                        </p:attrNameLst>
                                      </p:cBhvr>
                                      <p:to>
                                        <p:strVal val="visible"/>
                                      </p:to>
                                    </p:set>
                                    <p:animEffect transition="in" filter="fade">
                                      <p:cBhvr>
                                        <p:cTn id="179" dur="1000"/>
                                        <p:tgtEl>
                                          <p:spTgt spid="6"/>
                                        </p:tgtEl>
                                      </p:cBhvr>
                                    </p:animEffect>
                                    <p:anim calcmode="lin" valueType="num">
                                      <p:cBhvr>
                                        <p:cTn id="180" dur="1000" fill="hold"/>
                                        <p:tgtEl>
                                          <p:spTgt spid="6"/>
                                        </p:tgtEl>
                                        <p:attrNameLst>
                                          <p:attrName>ppt_x</p:attrName>
                                        </p:attrNameLst>
                                      </p:cBhvr>
                                      <p:tavLst>
                                        <p:tav tm="0">
                                          <p:val>
                                            <p:strVal val="#ppt_x"/>
                                          </p:val>
                                        </p:tav>
                                        <p:tav tm="100000">
                                          <p:val>
                                            <p:strVal val="#ppt_x"/>
                                          </p:val>
                                        </p:tav>
                                      </p:tavLst>
                                    </p:anim>
                                    <p:anim calcmode="lin" valueType="num">
                                      <p:cBhvr>
                                        <p:cTn id="18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2" fill="hold">
                      <p:stCondLst>
                        <p:cond delay="indefinite"/>
                      </p:stCondLst>
                      <p:childTnLst>
                        <p:par>
                          <p:cTn id="183" fill="hold">
                            <p:stCondLst>
                              <p:cond delay="0"/>
                            </p:stCondLst>
                            <p:childTnLst>
                              <p:par>
                                <p:cTn id="184" presetID="42" presetClass="entr" presetSubtype="0" fill="hold" grpId="0" nodeType="clickEffect">
                                  <p:stCondLst>
                                    <p:cond delay="0"/>
                                  </p:stCondLst>
                                  <p:childTnLst>
                                    <p:set>
                                      <p:cBhvr>
                                        <p:cTn id="185" dur="1" fill="hold">
                                          <p:stCondLst>
                                            <p:cond delay="0"/>
                                          </p:stCondLst>
                                        </p:cTn>
                                        <p:tgtEl>
                                          <p:spTgt spid="56"/>
                                        </p:tgtEl>
                                        <p:attrNameLst>
                                          <p:attrName>style.visibility</p:attrName>
                                        </p:attrNameLst>
                                      </p:cBhvr>
                                      <p:to>
                                        <p:strVal val="visible"/>
                                      </p:to>
                                    </p:set>
                                    <p:animEffect transition="in" filter="fade">
                                      <p:cBhvr>
                                        <p:cTn id="186" dur="1000"/>
                                        <p:tgtEl>
                                          <p:spTgt spid="56"/>
                                        </p:tgtEl>
                                      </p:cBhvr>
                                    </p:animEffect>
                                    <p:anim calcmode="lin" valueType="num">
                                      <p:cBhvr>
                                        <p:cTn id="187" dur="1000" fill="hold"/>
                                        <p:tgtEl>
                                          <p:spTgt spid="56"/>
                                        </p:tgtEl>
                                        <p:attrNameLst>
                                          <p:attrName>ppt_x</p:attrName>
                                        </p:attrNameLst>
                                      </p:cBhvr>
                                      <p:tavLst>
                                        <p:tav tm="0">
                                          <p:val>
                                            <p:strVal val="#ppt_x"/>
                                          </p:val>
                                        </p:tav>
                                        <p:tav tm="100000">
                                          <p:val>
                                            <p:strVal val="#ppt_x"/>
                                          </p:val>
                                        </p:tav>
                                      </p:tavLst>
                                    </p:anim>
                                    <p:anim calcmode="lin" valueType="num">
                                      <p:cBhvr>
                                        <p:cTn id="188"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189" fill="hold">
                      <p:stCondLst>
                        <p:cond delay="indefinite"/>
                      </p:stCondLst>
                      <p:childTnLst>
                        <p:par>
                          <p:cTn id="190" fill="hold">
                            <p:stCondLst>
                              <p:cond delay="0"/>
                            </p:stCondLst>
                            <p:childTnLst>
                              <p:par>
                                <p:cTn id="191" presetID="42" presetClass="entr" presetSubtype="0" fill="hold" nodeType="clickEffect">
                                  <p:stCondLst>
                                    <p:cond delay="0"/>
                                  </p:stCondLst>
                                  <p:childTnLst>
                                    <p:set>
                                      <p:cBhvr>
                                        <p:cTn id="192" dur="1" fill="hold">
                                          <p:stCondLst>
                                            <p:cond delay="0"/>
                                          </p:stCondLst>
                                        </p:cTn>
                                        <p:tgtEl>
                                          <p:spTgt spid="36"/>
                                        </p:tgtEl>
                                        <p:attrNameLst>
                                          <p:attrName>style.visibility</p:attrName>
                                        </p:attrNameLst>
                                      </p:cBhvr>
                                      <p:to>
                                        <p:strVal val="visible"/>
                                      </p:to>
                                    </p:set>
                                    <p:animEffect transition="in" filter="fade">
                                      <p:cBhvr>
                                        <p:cTn id="193" dur="1000"/>
                                        <p:tgtEl>
                                          <p:spTgt spid="36"/>
                                        </p:tgtEl>
                                      </p:cBhvr>
                                    </p:animEffect>
                                    <p:anim calcmode="lin" valueType="num">
                                      <p:cBhvr>
                                        <p:cTn id="194" dur="1000" fill="hold"/>
                                        <p:tgtEl>
                                          <p:spTgt spid="36"/>
                                        </p:tgtEl>
                                        <p:attrNameLst>
                                          <p:attrName>ppt_x</p:attrName>
                                        </p:attrNameLst>
                                      </p:cBhvr>
                                      <p:tavLst>
                                        <p:tav tm="0">
                                          <p:val>
                                            <p:strVal val="#ppt_x"/>
                                          </p:val>
                                        </p:tav>
                                        <p:tav tm="100000">
                                          <p:val>
                                            <p:strVal val="#ppt_x"/>
                                          </p:val>
                                        </p:tav>
                                      </p:tavLst>
                                    </p:anim>
                                    <p:anim calcmode="lin" valueType="num">
                                      <p:cBhvr>
                                        <p:cTn id="195"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196" fill="hold">
                      <p:stCondLst>
                        <p:cond delay="indefinite"/>
                      </p:stCondLst>
                      <p:childTnLst>
                        <p:par>
                          <p:cTn id="197" fill="hold">
                            <p:stCondLst>
                              <p:cond delay="0"/>
                            </p:stCondLst>
                            <p:childTnLst>
                              <p:par>
                                <p:cTn id="198" presetID="42" presetClass="entr" presetSubtype="0" fill="hold" grpId="0" nodeType="clickEffect">
                                  <p:stCondLst>
                                    <p:cond delay="0"/>
                                  </p:stCondLst>
                                  <p:childTnLst>
                                    <p:set>
                                      <p:cBhvr>
                                        <p:cTn id="199" dur="1" fill="hold">
                                          <p:stCondLst>
                                            <p:cond delay="0"/>
                                          </p:stCondLst>
                                        </p:cTn>
                                        <p:tgtEl>
                                          <p:spTgt spid="55"/>
                                        </p:tgtEl>
                                        <p:attrNameLst>
                                          <p:attrName>style.visibility</p:attrName>
                                        </p:attrNameLst>
                                      </p:cBhvr>
                                      <p:to>
                                        <p:strVal val="visible"/>
                                      </p:to>
                                    </p:set>
                                    <p:animEffect transition="in" filter="fade">
                                      <p:cBhvr>
                                        <p:cTn id="200" dur="1000"/>
                                        <p:tgtEl>
                                          <p:spTgt spid="55"/>
                                        </p:tgtEl>
                                      </p:cBhvr>
                                    </p:animEffect>
                                    <p:anim calcmode="lin" valueType="num">
                                      <p:cBhvr>
                                        <p:cTn id="201" dur="1000" fill="hold"/>
                                        <p:tgtEl>
                                          <p:spTgt spid="55"/>
                                        </p:tgtEl>
                                        <p:attrNameLst>
                                          <p:attrName>ppt_x</p:attrName>
                                        </p:attrNameLst>
                                      </p:cBhvr>
                                      <p:tavLst>
                                        <p:tav tm="0">
                                          <p:val>
                                            <p:strVal val="#ppt_x"/>
                                          </p:val>
                                        </p:tav>
                                        <p:tav tm="100000">
                                          <p:val>
                                            <p:strVal val="#ppt_x"/>
                                          </p:val>
                                        </p:tav>
                                      </p:tavLst>
                                    </p:anim>
                                    <p:anim calcmode="lin" valueType="num">
                                      <p:cBhvr>
                                        <p:cTn id="202"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203" fill="hold">
                      <p:stCondLst>
                        <p:cond delay="indefinite"/>
                      </p:stCondLst>
                      <p:childTnLst>
                        <p:par>
                          <p:cTn id="204" fill="hold">
                            <p:stCondLst>
                              <p:cond delay="0"/>
                            </p:stCondLst>
                            <p:childTnLst>
                              <p:par>
                                <p:cTn id="205" presetID="42" presetClass="entr" presetSubtype="0" fill="hold" nodeType="clickEffect">
                                  <p:stCondLst>
                                    <p:cond delay="0"/>
                                  </p:stCondLst>
                                  <p:childTnLst>
                                    <p:set>
                                      <p:cBhvr>
                                        <p:cTn id="206" dur="1" fill="hold">
                                          <p:stCondLst>
                                            <p:cond delay="0"/>
                                          </p:stCondLst>
                                        </p:cTn>
                                        <p:tgtEl>
                                          <p:spTgt spid="35"/>
                                        </p:tgtEl>
                                        <p:attrNameLst>
                                          <p:attrName>style.visibility</p:attrName>
                                        </p:attrNameLst>
                                      </p:cBhvr>
                                      <p:to>
                                        <p:strVal val="visible"/>
                                      </p:to>
                                    </p:set>
                                    <p:animEffect transition="in" filter="fade">
                                      <p:cBhvr>
                                        <p:cTn id="207" dur="1000"/>
                                        <p:tgtEl>
                                          <p:spTgt spid="35"/>
                                        </p:tgtEl>
                                      </p:cBhvr>
                                    </p:animEffect>
                                    <p:anim calcmode="lin" valueType="num">
                                      <p:cBhvr>
                                        <p:cTn id="208" dur="1000" fill="hold"/>
                                        <p:tgtEl>
                                          <p:spTgt spid="35"/>
                                        </p:tgtEl>
                                        <p:attrNameLst>
                                          <p:attrName>ppt_x</p:attrName>
                                        </p:attrNameLst>
                                      </p:cBhvr>
                                      <p:tavLst>
                                        <p:tav tm="0">
                                          <p:val>
                                            <p:strVal val="#ppt_x"/>
                                          </p:val>
                                        </p:tav>
                                        <p:tav tm="100000">
                                          <p:val>
                                            <p:strVal val="#ppt_x"/>
                                          </p:val>
                                        </p:tav>
                                      </p:tavLst>
                                    </p:anim>
                                    <p:anim calcmode="lin" valueType="num">
                                      <p:cBhvr>
                                        <p:cTn id="209"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210" fill="hold">
                      <p:stCondLst>
                        <p:cond delay="indefinite"/>
                      </p:stCondLst>
                      <p:childTnLst>
                        <p:par>
                          <p:cTn id="211" fill="hold">
                            <p:stCondLst>
                              <p:cond delay="0"/>
                            </p:stCondLst>
                            <p:childTnLst>
                              <p:par>
                                <p:cTn id="212" presetID="42" presetClass="entr" presetSubtype="0" fill="hold" grpId="0" nodeType="clickEffect">
                                  <p:stCondLst>
                                    <p:cond delay="0"/>
                                  </p:stCondLst>
                                  <p:childTnLst>
                                    <p:set>
                                      <p:cBhvr>
                                        <p:cTn id="213" dur="1" fill="hold">
                                          <p:stCondLst>
                                            <p:cond delay="0"/>
                                          </p:stCondLst>
                                        </p:cTn>
                                        <p:tgtEl>
                                          <p:spTgt spid="54"/>
                                        </p:tgtEl>
                                        <p:attrNameLst>
                                          <p:attrName>style.visibility</p:attrName>
                                        </p:attrNameLst>
                                      </p:cBhvr>
                                      <p:to>
                                        <p:strVal val="visible"/>
                                      </p:to>
                                    </p:set>
                                    <p:animEffect transition="in" filter="fade">
                                      <p:cBhvr>
                                        <p:cTn id="214" dur="1000"/>
                                        <p:tgtEl>
                                          <p:spTgt spid="54"/>
                                        </p:tgtEl>
                                      </p:cBhvr>
                                    </p:animEffect>
                                    <p:anim calcmode="lin" valueType="num">
                                      <p:cBhvr>
                                        <p:cTn id="215" dur="1000" fill="hold"/>
                                        <p:tgtEl>
                                          <p:spTgt spid="54"/>
                                        </p:tgtEl>
                                        <p:attrNameLst>
                                          <p:attrName>ppt_x</p:attrName>
                                        </p:attrNameLst>
                                      </p:cBhvr>
                                      <p:tavLst>
                                        <p:tav tm="0">
                                          <p:val>
                                            <p:strVal val="#ppt_x"/>
                                          </p:val>
                                        </p:tav>
                                        <p:tav tm="100000">
                                          <p:val>
                                            <p:strVal val="#ppt_x"/>
                                          </p:val>
                                        </p:tav>
                                      </p:tavLst>
                                    </p:anim>
                                    <p:anim calcmode="lin" valueType="num">
                                      <p:cBhvr>
                                        <p:cTn id="216"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217" fill="hold">
                      <p:stCondLst>
                        <p:cond delay="indefinite"/>
                      </p:stCondLst>
                      <p:childTnLst>
                        <p:par>
                          <p:cTn id="218" fill="hold">
                            <p:stCondLst>
                              <p:cond delay="0"/>
                            </p:stCondLst>
                            <p:childTnLst>
                              <p:par>
                                <p:cTn id="219" presetID="42" presetClass="entr" presetSubtype="0" fill="hold" nodeType="clickEffect">
                                  <p:stCondLst>
                                    <p:cond delay="0"/>
                                  </p:stCondLst>
                                  <p:childTnLst>
                                    <p:set>
                                      <p:cBhvr>
                                        <p:cTn id="220" dur="1" fill="hold">
                                          <p:stCondLst>
                                            <p:cond delay="0"/>
                                          </p:stCondLst>
                                        </p:cTn>
                                        <p:tgtEl>
                                          <p:spTgt spid="34"/>
                                        </p:tgtEl>
                                        <p:attrNameLst>
                                          <p:attrName>style.visibility</p:attrName>
                                        </p:attrNameLst>
                                      </p:cBhvr>
                                      <p:to>
                                        <p:strVal val="visible"/>
                                      </p:to>
                                    </p:set>
                                    <p:animEffect transition="in" filter="fade">
                                      <p:cBhvr>
                                        <p:cTn id="221" dur="1000"/>
                                        <p:tgtEl>
                                          <p:spTgt spid="34"/>
                                        </p:tgtEl>
                                      </p:cBhvr>
                                    </p:animEffect>
                                    <p:anim calcmode="lin" valueType="num">
                                      <p:cBhvr>
                                        <p:cTn id="222" dur="1000" fill="hold"/>
                                        <p:tgtEl>
                                          <p:spTgt spid="34"/>
                                        </p:tgtEl>
                                        <p:attrNameLst>
                                          <p:attrName>ppt_x</p:attrName>
                                        </p:attrNameLst>
                                      </p:cBhvr>
                                      <p:tavLst>
                                        <p:tav tm="0">
                                          <p:val>
                                            <p:strVal val="#ppt_x"/>
                                          </p:val>
                                        </p:tav>
                                        <p:tav tm="100000">
                                          <p:val>
                                            <p:strVal val="#ppt_x"/>
                                          </p:val>
                                        </p:tav>
                                      </p:tavLst>
                                    </p:anim>
                                    <p:anim calcmode="lin" valueType="num">
                                      <p:cBhvr>
                                        <p:cTn id="223"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224" fill="hold">
                      <p:stCondLst>
                        <p:cond delay="indefinite"/>
                      </p:stCondLst>
                      <p:childTnLst>
                        <p:par>
                          <p:cTn id="225" fill="hold">
                            <p:stCondLst>
                              <p:cond delay="0"/>
                            </p:stCondLst>
                            <p:childTnLst>
                              <p:par>
                                <p:cTn id="226" presetID="42" presetClass="entr" presetSubtype="0" fill="hold" grpId="0" nodeType="clickEffect">
                                  <p:stCondLst>
                                    <p:cond delay="0"/>
                                  </p:stCondLst>
                                  <p:childTnLst>
                                    <p:set>
                                      <p:cBhvr>
                                        <p:cTn id="227" dur="1" fill="hold">
                                          <p:stCondLst>
                                            <p:cond delay="0"/>
                                          </p:stCondLst>
                                        </p:cTn>
                                        <p:tgtEl>
                                          <p:spTgt spid="53"/>
                                        </p:tgtEl>
                                        <p:attrNameLst>
                                          <p:attrName>style.visibility</p:attrName>
                                        </p:attrNameLst>
                                      </p:cBhvr>
                                      <p:to>
                                        <p:strVal val="visible"/>
                                      </p:to>
                                    </p:set>
                                    <p:animEffect transition="in" filter="fade">
                                      <p:cBhvr>
                                        <p:cTn id="228" dur="1000"/>
                                        <p:tgtEl>
                                          <p:spTgt spid="53"/>
                                        </p:tgtEl>
                                      </p:cBhvr>
                                    </p:animEffect>
                                    <p:anim calcmode="lin" valueType="num">
                                      <p:cBhvr>
                                        <p:cTn id="229" dur="1000" fill="hold"/>
                                        <p:tgtEl>
                                          <p:spTgt spid="53"/>
                                        </p:tgtEl>
                                        <p:attrNameLst>
                                          <p:attrName>ppt_x</p:attrName>
                                        </p:attrNameLst>
                                      </p:cBhvr>
                                      <p:tavLst>
                                        <p:tav tm="0">
                                          <p:val>
                                            <p:strVal val="#ppt_x"/>
                                          </p:val>
                                        </p:tav>
                                        <p:tav tm="100000">
                                          <p:val>
                                            <p:strVal val="#ppt_x"/>
                                          </p:val>
                                        </p:tav>
                                      </p:tavLst>
                                    </p:anim>
                                    <p:anim calcmode="lin" valueType="num">
                                      <p:cBhvr>
                                        <p:cTn id="230"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231" fill="hold">
                      <p:stCondLst>
                        <p:cond delay="indefinite"/>
                      </p:stCondLst>
                      <p:childTnLst>
                        <p:par>
                          <p:cTn id="232" fill="hold">
                            <p:stCondLst>
                              <p:cond delay="0"/>
                            </p:stCondLst>
                            <p:childTnLst>
                              <p:par>
                                <p:cTn id="233" presetID="42" presetClass="entr" presetSubtype="0" fill="hold" nodeType="clickEffect">
                                  <p:stCondLst>
                                    <p:cond delay="0"/>
                                  </p:stCondLst>
                                  <p:childTnLst>
                                    <p:set>
                                      <p:cBhvr>
                                        <p:cTn id="234" dur="1" fill="hold">
                                          <p:stCondLst>
                                            <p:cond delay="0"/>
                                          </p:stCondLst>
                                        </p:cTn>
                                        <p:tgtEl>
                                          <p:spTgt spid="33"/>
                                        </p:tgtEl>
                                        <p:attrNameLst>
                                          <p:attrName>style.visibility</p:attrName>
                                        </p:attrNameLst>
                                      </p:cBhvr>
                                      <p:to>
                                        <p:strVal val="visible"/>
                                      </p:to>
                                    </p:set>
                                    <p:animEffect transition="in" filter="fade">
                                      <p:cBhvr>
                                        <p:cTn id="235" dur="1000"/>
                                        <p:tgtEl>
                                          <p:spTgt spid="33"/>
                                        </p:tgtEl>
                                      </p:cBhvr>
                                    </p:animEffect>
                                    <p:anim calcmode="lin" valueType="num">
                                      <p:cBhvr>
                                        <p:cTn id="236" dur="1000" fill="hold"/>
                                        <p:tgtEl>
                                          <p:spTgt spid="33"/>
                                        </p:tgtEl>
                                        <p:attrNameLst>
                                          <p:attrName>ppt_x</p:attrName>
                                        </p:attrNameLst>
                                      </p:cBhvr>
                                      <p:tavLst>
                                        <p:tav tm="0">
                                          <p:val>
                                            <p:strVal val="#ppt_x"/>
                                          </p:val>
                                        </p:tav>
                                        <p:tav tm="100000">
                                          <p:val>
                                            <p:strVal val="#ppt_x"/>
                                          </p:val>
                                        </p:tav>
                                      </p:tavLst>
                                    </p:anim>
                                    <p:anim calcmode="lin" valueType="num">
                                      <p:cBhvr>
                                        <p:cTn id="237"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238" fill="hold">
                      <p:stCondLst>
                        <p:cond delay="indefinite"/>
                      </p:stCondLst>
                      <p:childTnLst>
                        <p:par>
                          <p:cTn id="239" fill="hold">
                            <p:stCondLst>
                              <p:cond delay="0"/>
                            </p:stCondLst>
                            <p:childTnLst>
                              <p:par>
                                <p:cTn id="240" presetID="42" presetClass="entr" presetSubtype="0" fill="hold" nodeType="clickEffect">
                                  <p:stCondLst>
                                    <p:cond delay="0"/>
                                  </p:stCondLst>
                                  <p:childTnLst>
                                    <p:set>
                                      <p:cBhvr>
                                        <p:cTn id="241" dur="1" fill="hold">
                                          <p:stCondLst>
                                            <p:cond delay="0"/>
                                          </p:stCondLst>
                                        </p:cTn>
                                        <p:tgtEl>
                                          <p:spTgt spid="40"/>
                                        </p:tgtEl>
                                        <p:attrNameLst>
                                          <p:attrName>style.visibility</p:attrName>
                                        </p:attrNameLst>
                                      </p:cBhvr>
                                      <p:to>
                                        <p:strVal val="visible"/>
                                      </p:to>
                                    </p:set>
                                    <p:animEffect transition="in" filter="fade">
                                      <p:cBhvr>
                                        <p:cTn id="242" dur="1000"/>
                                        <p:tgtEl>
                                          <p:spTgt spid="40"/>
                                        </p:tgtEl>
                                      </p:cBhvr>
                                    </p:animEffect>
                                    <p:anim calcmode="lin" valueType="num">
                                      <p:cBhvr>
                                        <p:cTn id="243" dur="1000" fill="hold"/>
                                        <p:tgtEl>
                                          <p:spTgt spid="40"/>
                                        </p:tgtEl>
                                        <p:attrNameLst>
                                          <p:attrName>ppt_x</p:attrName>
                                        </p:attrNameLst>
                                      </p:cBhvr>
                                      <p:tavLst>
                                        <p:tav tm="0">
                                          <p:val>
                                            <p:strVal val="#ppt_x"/>
                                          </p:val>
                                        </p:tav>
                                        <p:tav tm="100000">
                                          <p:val>
                                            <p:strVal val="#ppt_x"/>
                                          </p:val>
                                        </p:tav>
                                      </p:tavLst>
                                    </p:anim>
                                    <p:anim calcmode="lin" valueType="num">
                                      <p:cBhvr>
                                        <p:cTn id="244"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par>
                    <p:cTn id="245" fill="hold">
                      <p:stCondLst>
                        <p:cond delay="indefinite"/>
                      </p:stCondLst>
                      <p:childTnLst>
                        <p:par>
                          <p:cTn id="246" fill="hold">
                            <p:stCondLst>
                              <p:cond delay="0"/>
                            </p:stCondLst>
                            <p:childTnLst>
                              <p:par>
                                <p:cTn id="247" presetID="42" presetClass="entr" presetSubtype="0" fill="hold" grpId="0" nodeType="clickEffect">
                                  <p:stCondLst>
                                    <p:cond delay="0"/>
                                  </p:stCondLst>
                                  <p:childTnLst>
                                    <p:set>
                                      <p:cBhvr>
                                        <p:cTn id="248" dur="1" fill="hold">
                                          <p:stCondLst>
                                            <p:cond delay="0"/>
                                          </p:stCondLst>
                                        </p:cTn>
                                        <p:tgtEl>
                                          <p:spTgt spid="59"/>
                                        </p:tgtEl>
                                        <p:attrNameLst>
                                          <p:attrName>style.visibility</p:attrName>
                                        </p:attrNameLst>
                                      </p:cBhvr>
                                      <p:to>
                                        <p:strVal val="visible"/>
                                      </p:to>
                                    </p:set>
                                    <p:animEffect transition="in" filter="fade">
                                      <p:cBhvr>
                                        <p:cTn id="249" dur="1000"/>
                                        <p:tgtEl>
                                          <p:spTgt spid="59"/>
                                        </p:tgtEl>
                                      </p:cBhvr>
                                    </p:animEffect>
                                    <p:anim calcmode="lin" valueType="num">
                                      <p:cBhvr>
                                        <p:cTn id="250" dur="1000" fill="hold"/>
                                        <p:tgtEl>
                                          <p:spTgt spid="59"/>
                                        </p:tgtEl>
                                        <p:attrNameLst>
                                          <p:attrName>ppt_x</p:attrName>
                                        </p:attrNameLst>
                                      </p:cBhvr>
                                      <p:tavLst>
                                        <p:tav tm="0">
                                          <p:val>
                                            <p:strVal val="#ppt_x"/>
                                          </p:val>
                                        </p:tav>
                                        <p:tav tm="100000">
                                          <p:val>
                                            <p:strVal val="#ppt_x"/>
                                          </p:val>
                                        </p:tav>
                                      </p:tavLst>
                                    </p:anim>
                                    <p:anim calcmode="lin" valueType="num">
                                      <p:cBhvr>
                                        <p:cTn id="251"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par>
                    <p:cTn id="252" fill="hold">
                      <p:stCondLst>
                        <p:cond delay="indefinite"/>
                      </p:stCondLst>
                      <p:childTnLst>
                        <p:par>
                          <p:cTn id="253" fill="hold">
                            <p:stCondLst>
                              <p:cond delay="0"/>
                            </p:stCondLst>
                            <p:childTnLst>
                              <p:par>
                                <p:cTn id="254" presetID="42" presetClass="entr" presetSubtype="0" fill="hold" grpId="0" nodeType="clickEffect">
                                  <p:stCondLst>
                                    <p:cond delay="0"/>
                                  </p:stCondLst>
                                  <p:childTnLst>
                                    <p:set>
                                      <p:cBhvr>
                                        <p:cTn id="255" dur="1" fill="hold">
                                          <p:stCondLst>
                                            <p:cond delay="0"/>
                                          </p:stCondLst>
                                        </p:cTn>
                                        <p:tgtEl>
                                          <p:spTgt spid="52"/>
                                        </p:tgtEl>
                                        <p:attrNameLst>
                                          <p:attrName>style.visibility</p:attrName>
                                        </p:attrNameLst>
                                      </p:cBhvr>
                                      <p:to>
                                        <p:strVal val="visible"/>
                                      </p:to>
                                    </p:set>
                                    <p:animEffect transition="in" filter="fade">
                                      <p:cBhvr>
                                        <p:cTn id="256" dur="1000"/>
                                        <p:tgtEl>
                                          <p:spTgt spid="52"/>
                                        </p:tgtEl>
                                      </p:cBhvr>
                                    </p:animEffect>
                                    <p:anim calcmode="lin" valueType="num">
                                      <p:cBhvr>
                                        <p:cTn id="257" dur="1000" fill="hold"/>
                                        <p:tgtEl>
                                          <p:spTgt spid="52"/>
                                        </p:tgtEl>
                                        <p:attrNameLst>
                                          <p:attrName>ppt_x</p:attrName>
                                        </p:attrNameLst>
                                      </p:cBhvr>
                                      <p:tavLst>
                                        <p:tav tm="0">
                                          <p:val>
                                            <p:strVal val="#ppt_x"/>
                                          </p:val>
                                        </p:tav>
                                        <p:tav tm="100000">
                                          <p:val>
                                            <p:strVal val="#ppt_x"/>
                                          </p:val>
                                        </p:tav>
                                      </p:tavLst>
                                    </p:anim>
                                    <p:anim calcmode="lin" valueType="num">
                                      <p:cBhvr>
                                        <p:cTn id="258"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259" fill="hold">
                      <p:stCondLst>
                        <p:cond delay="indefinite"/>
                      </p:stCondLst>
                      <p:childTnLst>
                        <p:par>
                          <p:cTn id="260" fill="hold">
                            <p:stCondLst>
                              <p:cond delay="0"/>
                            </p:stCondLst>
                            <p:childTnLst>
                              <p:par>
                                <p:cTn id="261" presetID="42" presetClass="entr" presetSubtype="0" fill="hold" nodeType="clickEffect">
                                  <p:stCondLst>
                                    <p:cond delay="0"/>
                                  </p:stCondLst>
                                  <p:childTnLst>
                                    <p:set>
                                      <p:cBhvr>
                                        <p:cTn id="262" dur="1" fill="hold">
                                          <p:stCondLst>
                                            <p:cond delay="0"/>
                                          </p:stCondLst>
                                        </p:cTn>
                                        <p:tgtEl>
                                          <p:spTgt spid="39"/>
                                        </p:tgtEl>
                                        <p:attrNameLst>
                                          <p:attrName>style.visibility</p:attrName>
                                        </p:attrNameLst>
                                      </p:cBhvr>
                                      <p:to>
                                        <p:strVal val="visible"/>
                                      </p:to>
                                    </p:set>
                                    <p:animEffect transition="in" filter="fade">
                                      <p:cBhvr>
                                        <p:cTn id="263" dur="1000"/>
                                        <p:tgtEl>
                                          <p:spTgt spid="39"/>
                                        </p:tgtEl>
                                      </p:cBhvr>
                                    </p:animEffect>
                                    <p:anim calcmode="lin" valueType="num">
                                      <p:cBhvr>
                                        <p:cTn id="264" dur="1000" fill="hold"/>
                                        <p:tgtEl>
                                          <p:spTgt spid="39"/>
                                        </p:tgtEl>
                                        <p:attrNameLst>
                                          <p:attrName>ppt_x</p:attrName>
                                        </p:attrNameLst>
                                      </p:cBhvr>
                                      <p:tavLst>
                                        <p:tav tm="0">
                                          <p:val>
                                            <p:strVal val="#ppt_x"/>
                                          </p:val>
                                        </p:tav>
                                        <p:tav tm="100000">
                                          <p:val>
                                            <p:strVal val="#ppt_x"/>
                                          </p:val>
                                        </p:tav>
                                      </p:tavLst>
                                    </p:anim>
                                    <p:anim calcmode="lin" valueType="num">
                                      <p:cBhvr>
                                        <p:cTn id="265"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266" fill="hold">
                      <p:stCondLst>
                        <p:cond delay="indefinite"/>
                      </p:stCondLst>
                      <p:childTnLst>
                        <p:par>
                          <p:cTn id="267" fill="hold">
                            <p:stCondLst>
                              <p:cond delay="0"/>
                            </p:stCondLst>
                            <p:childTnLst>
                              <p:par>
                                <p:cTn id="268" presetID="42" presetClass="entr" presetSubtype="0" fill="hold" grpId="0" nodeType="clickEffect">
                                  <p:stCondLst>
                                    <p:cond delay="0"/>
                                  </p:stCondLst>
                                  <p:childTnLst>
                                    <p:set>
                                      <p:cBhvr>
                                        <p:cTn id="269" dur="1" fill="hold">
                                          <p:stCondLst>
                                            <p:cond delay="0"/>
                                          </p:stCondLst>
                                        </p:cTn>
                                        <p:tgtEl>
                                          <p:spTgt spid="70"/>
                                        </p:tgtEl>
                                        <p:attrNameLst>
                                          <p:attrName>style.visibility</p:attrName>
                                        </p:attrNameLst>
                                      </p:cBhvr>
                                      <p:to>
                                        <p:strVal val="visible"/>
                                      </p:to>
                                    </p:set>
                                    <p:animEffect transition="in" filter="fade">
                                      <p:cBhvr>
                                        <p:cTn id="270" dur="1000"/>
                                        <p:tgtEl>
                                          <p:spTgt spid="70"/>
                                        </p:tgtEl>
                                      </p:cBhvr>
                                    </p:animEffect>
                                    <p:anim calcmode="lin" valueType="num">
                                      <p:cBhvr>
                                        <p:cTn id="271" dur="1000" fill="hold"/>
                                        <p:tgtEl>
                                          <p:spTgt spid="70"/>
                                        </p:tgtEl>
                                        <p:attrNameLst>
                                          <p:attrName>ppt_x</p:attrName>
                                        </p:attrNameLst>
                                      </p:cBhvr>
                                      <p:tavLst>
                                        <p:tav tm="0">
                                          <p:val>
                                            <p:strVal val="#ppt_x"/>
                                          </p:val>
                                        </p:tav>
                                        <p:tav tm="100000">
                                          <p:val>
                                            <p:strVal val="#ppt_x"/>
                                          </p:val>
                                        </p:tav>
                                      </p:tavLst>
                                    </p:anim>
                                    <p:anim calcmode="lin" valueType="num">
                                      <p:cBhvr>
                                        <p:cTn id="272"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par>
                    <p:cTn id="273" fill="hold">
                      <p:stCondLst>
                        <p:cond delay="indefinite"/>
                      </p:stCondLst>
                      <p:childTnLst>
                        <p:par>
                          <p:cTn id="274" fill="hold">
                            <p:stCondLst>
                              <p:cond delay="0"/>
                            </p:stCondLst>
                            <p:childTnLst>
                              <p:par>
                                <p:cTn id="275" presetID="42" presetClass="entr" presetSubtype="0" fill="hold" nodeType="clickEffect">
                                  <p:stCondLst>
                                    <p:cond delay="0"/>
                                  </p:stCondLst>
                                  <p:childTnLst>
                                    <p:set>
                                      <p:cBhvr>
                                        <p:cTn id="276" dur="1" fill="hold">
                                          <p:stCondLst>
                                            <p:cond delay="0"/>
                                          </p:stCondLst>
                                        </p:cTn>
                                        <p:tgtEl>
                                          <p:spTgt spid="38"/>
                                        </p:tgtEl>
                                        <p:attrNameLst>
                                          <p:attrName>style.visibility</p:attrName>
                                        </p:attrNameLst>
                                      </p:cBhvr>
                                      <p:to>
                                        <p:strVal val="visible"/>
                                      </p:to>
                                    </p:set>
                                    <p:animEffect transition="in" filter="fade">
                                      <p:cBhvr>
                                        <p:cTn id="277" dur="1000"/>
                                        <p:tgtEl>
                                          <p:spTgt spid="38"/>
                                        </p:tgtEl>
                                      </p:cBhvr>
                                    </p:animEffect>
                                    <p:anim calcmode="lin" valueType="num">
                                      <p:cBhvr>
                                        <p:cTn id="278" dur="1000" fill="hold"/>
                                        <p:tgtEl>
                                          <p:spTgt spid="38"/>
                                        </p:tgtEl>
                                        <p:attrNameLst>
                                          <p:attrName>ppt_x</p:attrName>
                                        </p:attrNameLst>
                                      </p:cBhvr>
                                      <p:tavLst>
                                        <p:tav tm="0">
                                          <p:val>
                                            <p:strVal val="#ppt_x"/>
                                          </p:val>
                                        </p:tav>
                                        <p:tav tm="100000">
                                          <p:val>
                                            <p:strVal val="#ppt_x"/>
                                          </p:val>
                                        </p:tav>
                                      </p:tavLst>
                                    </p:anim>
                                    <p:anim calcmode="lin" valueType="num">
                                      <p:cBhvr>
                                        <p:cTn id="279"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280" fill="hold">
                      <p:stCondLst>
                        <p:cond delay="indefinite"/>
                      </p:stCondLst>
                      <p:childTnLst>
                        <p:par>
                          <p:cTn id="281" fill="hold">
                            <p:stCondLst>
                              <p:cond delay="0"/>
                            </p:stCondLst>
                            <p:childTnLst>
                              <p:par>
                                <p:cTn id="282" presetID="42" presetClass="entr" presetSubtype="0" fill="hold" grpId="0" nodeType="clickEffect">
                                  <p:stCondLst>
                                    <p:cond delay="0"/>
                                  </p:stCondLst>
                                  <p:childTnLst>
                                    <p:set>
                                      <p:cBhvr>
                                        <p:cTn id="283" dur="1" fill="hold">
                                          <p:stCondLst>
                                            <p:cond delay="0"/>
                                          </p:stCondLst>
                                        </p:cTn>
                                        <p:tgtEl>
                                          <p:spTgt spid="51"/>
                                        </p:tgtEl>
                                        <p:attrNameLst>
                                          <p:attrName>style.visibility</p:attrName>
                                        </p:attrNameLst>
                                      </p:cBhvr>
                                      <p:to>
                                        <p:strVal val="visible"/>
                                      </p:to>
                                    </p:set>
                                    <p:animEffect transition="in" filter="fade">
                                      <p:cBhvr>
                                        <p:cTn id="284" dur="1000"/>
                                        <p:tgtEl>
                                          <p:spTgt spid="51"/>
                                        </p:tgtEl>
                                      </p:cBhvr>
                                    </p:animEffect>
                                    <p:anim calcmode="lin" valueType="num">
                                      <p:cBhvr>
                                        <p:cTn id="285" dur="1000" fill="hold"/>
                                        <p:tgtEl>
                                          <p:spTgt spid="51"/>
                                        </p:tgtEl>
                                        <p:attrNameLst>
                                          <p:attrName>ppt_x</p:attrName>
                                        </p:attrNameLst>
                                      </p:cBhvr>
                                      <p:tavLst>
                                        <p:tav tm="0">
                                          <p:val>
                                            <p:strVal val="#ppt_x"/>
                                          </p:val>
                                        </p:tav>
                                        <p:tav tm="100000">
                                          <p:val>
                                            <p:strVal val="#ppt_x"/>
                                          </p:val>
                                        </p:tav>
                                      </p:tavLst>
                                    </p:anim>
                                    <p:anim calcmode="lin" valueType="num">
                                      <p:cBhvr>
                                        <p:cTn id="286"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9" grpId="0" animBg="1"/>
      <p:bldP spid="7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3">
            <a:schemeClr val="lt1"/>
          </a:lnRef>
          <a:fillRef idx="1">
            <a:schemeClr val="accent2"/>
          </a:fillRef>
          <a:effectRef idx="1">
            <a:schemeClr val="accent2"/>
          </a:effectRef>
          <a:fontRef idx="minor">
            <a:schemeClr val="lt1"/>
          </a:fontRef>
        </p:style>
        <p:txBody>
          <a:bodyPr/>
          <a:lstStyle/>
          <a:p>
            <a:r>
              <a:rPr lang="cs-CZ" dirty="0" smtClean="0"/>
              <a:t>Urči pád.</a:t>
            </a:r>
            <a:endParaRPr lang="cs-CZ" dirty="0"/>
          </a:p>
        </p:txBody>
      </p:sp>
      <p:graphicFrame>
        <p:nvGraphicFramePr>
          <p:cNvPr id="4" name="Zástupný symbol pro obsah 3"/>
          <p:cNvGraphicFramePr>
            <a:graphicFrameLocks noGrp="1"/>
          </p:cNvGraphicFramePr>
          <p:nvPr>
            <p:ph idx="1"/>
            <p:extLst>
              <p:ext uri="{D42A27DB-BD31-4B8C-83A1-F6EECF244321}">
                <p14:modId xmlns:p14="http://schemas.microsoft.com/office/powerpoint/2010/main" xmlns="" val="2325059384"/>
              </p:ext>
            </p:extLst>
          </p:nvPr>
        </p:nvGraphicFramePr>
        <p:xfrm>
          <a:off x="457200" y="1600200"/>
          <a:ext cx="8229600" cy="3337560"/>
        </p:xfrm>
        <a:graphic>
          <a:graphicData uri="http://schemas.openxmlformats.org/drawingml/2006/table">
            <a:tbl>
              <a:tblPr firstRow="1" bandRow="1">
                <a:tableStyleId>{E8B1032C-EA38-4F05-BA0D-38AFFFC7BED3}</a:tableStyleId>
              </a:tblPr>
              <a:tblGrid>
                <a:gridCol w="3178696"/>
                <a:gridCol w="936104"/>
                <a:gridCol w="3024336"/>
                <a:gridCol w="1090464"/>
              </a:tblGrid>
              <a:tr h="370840">
                <a:tc>
                  <a:txBody>
                    <a:bodyPr/>
                    <a:lstStyle/>
                    <a:p>
                      <a:r>
                        <a:rPr lang="cs-CZ" dirty="0" smtClean="0"/>
                        <a:t>A)</a:t>
                      </a:r>
                      <a:endParaRPr lang="cs-CZ" dirty="0"/>
                    </a:p>
                  </a:txBody>
                  <a:tcPr/>
                </a:tc>
                <a:tc>
                  <a:txBody>
                    <a:bodyPr/>
                    <a:lstStyle/>
                    <a:p>
                      <a:r>
                        <a:rPr lang="cs-CZ" dirty="0" smtClean="0"/>
                        <a:t>pád</a:t>
                      </a:r>
                      <a:endParaRPr lang="cs-CZ" dirty="0"/>
                    </a:p>
                  </a:txBody>
                  <a:tcPr/>
                </a:tc>
                <a:tc>
                  <a:txBody>
                    <a:bodyPr/>
                    <a:lstStyle/>
                    <a:p>
                      <a:r>
                        <a:rPr lang="cs-CZ" dirty="0" smtClean="0"/>
                        <a:t>B)</a:t>
                      </a:r>
                      <a:endParaRPr lang="cs-CZ" dirty="0"/>
                    </a:p>
                  </a:txBody>
                  <a:tcPr/>
                </a:tc>
                <a:tc>
                  <a:txBody>
                    <a:bodyPr/>
                    <a:lstStyle/>
                    <a:p>
                      <a:r>
                        <a:rPr lang="cs-CZ" dirty="0" smtClean="0"/>
                        <a:t>pád</a:t>
                      </a:r>
                      <a:endParaRPr lang="cs-CZ" dirty="0"/>
                    </a:p>
                  </a:txBody>
                  <a:tcPr/>
                </a:tc>
              </a:tr>
              <a:tr h="370840">
                <a:tc>
                  <a:txBody>
                    <a:bodyPr/>
                    <a:lstStyle/>
                    <a:p>
                      <a:r>
                        <a:rPr lang="cs-CZ" dirty="0" smtClean="0"/>
                        <a:t>k tabuli</a:t>
                      </a:r>
                      <a:endParaRPr lang="cs-CZ" dirty="0"/>
                    </a:p>
                  </a:txBody>
                  <a:tcPr/>
                </a:tc>
                <a:tc>
                  <a:txBody>
                    <a:bodyPr/>
                    <a:lstStyle/>
                    <a:p>
                      <a:r>
                        <a:rPr lang="cs-CZ" dirty="0" smtClean="0"/>
                        <a:t>3.</a:t>
                      </a:r>
                      <a:endParaRPr lang="cs-CZ" dirty="0"/>
                    </a:p>
                  </a:txBody>
                  <a:tcPr/>
                </a:tc>
                <a:tc>
                  <a:txBody>
                    <a:bodyPr/>
                    <a:lstStyle/>
                    <a:p>
                      <a:r>
                        <a:rPr lang="cs-CZ" dirty="0" smtClean="0"/>
                        <a:t>pod lavicemi</a:t>
                      </a:r>
                      <a:endParaRPr lang="cs-CZ" dirty="0"/>
                    </a:p>
                  </a:txBody>
                  <a:tcPr/>
                </a:tc>
                <a:tc>
                  <a:txBody>
                    <a:bodyPr/>
                    <a:lstStyle/>
                    <a:p>
                      <a:r>
                        <a:rPr lang="cs-CZ" dirty="0" smtClean="0"/>
                        <a:t>7.</a:t>
                      </a:r>
                      <a:endParaRPr lang="cs-CZ" dirty="0"/>
                    </a:p>
                  </a:txBody>
                  <a:tcPr/>
                </a:tc>
              </a:tr>
              <a:tr h="370840">
                <a:tc>
                  <a:txBody>
                    <a:bodyPr/>
                    <a:lstStyle/>
                    <a:p>
                      <a:r>
                        <a:rPr lang="cs-CZ" dirty="0" smtClean="0"/>
                        <a:t>pod sešity</a:t>
                      </a:r>
                      <a:endParaRPr lang="cs-CZ" dirty="0"/>
                    </a:p>
                  </a:txBody>
                  <a:tcPr/>
                </a:tc>
                <a:tc>
                  <a:txBody>
                    <a:bodyPr/>
                    <a:lstStyle/>
                    <a:p>
                      <a:r>
                        <a:rPr lang="cs-CZ" dirty="0" smtClean="0"/>
                        <a:t>7.</a:t>
                      </a:r>
                      <a:endParaRPr lang="cs-CZ" dirty="0"/>
                    </a:p>
                  </a:txBody>
                  <a:tcPr/>
                </a:tc>
                <a:tc>
                  <a:txBody>
                    <a:bodyPr/>
                    <a:lstStyle/>
                    <a:p>
                      <a:r>
                        <a:rPr lang="cs-CZ" dirty="0" smtClean="0"/>
                        <a:t>z paměti</a:t>
                      </a:r>
                      <a:endParaRPr lang="cs-CZ" dirty="0"/>
                    </a:p>
                  </a:txBody>
                  <a:tcPr/>
                </a:tc>
                <a:tc>
                  <a:txBody>
                    <a:bodyPr/>
                    <a:lstStyle/>
                    <a:p>
                      <a:r>
                        <a:rPr lang="cs-CZ" dirty="0" smtClean="0"/>
                        <a:t>2.</a:t>
                      </a:r>
                      <a:endParaRPr lang="cs-CZ" dirty="0"/>
                    </a:p>
                  </a:txBody>
                  <a:tcPr/>
                </a:tc>
              </a:tr>
              <a:tr h="370840">
                <a:tc>
                  <a:txBody>
                    <a:bodyPr/>
                    <a:lstStyle/>
                    <a:p>
                      <a:r>
                        <a:rPr lang="cs-CZ" dirty="0" smtClean="0"/>
                        <a:t>za chodbou</a:t>
                      </a:r>
                      <a:endParaRPr lang="cs-CZ" dirty="0"/>
                    </a:p>
                  </a:txBody>
                  <a:tcPr/>
                </a:tc>
                <a:tc>
                  <a:txBody>
                    <a:bodyPr/>
                    <a:lstStyle/>
                    <a:p>
                      <a:r>
                        <a:rPr lang="cs-CZ" dirty="0" smtClean="0"/>
                        <a:t>7.</a:t>
                      </a:r>
                      <a:endParaRPr lang="cs-CZ" dirty="0"/>
                    </a:p>
                  </a:txBody>
                  <a:tcPr/>
                </a:tc>
                <a:tc>
                  <a:txBody>
                    <a:bodyPr/>
                    <a:lstStyle/>
                    <a:p>
                      <a:r>
                        <a:rPr lang="cs-CZ" dirty="0" smtClean="0"/>
                        <a:t>na ostrově</a:t>
                      </a:r>
                      <a:endParaRPr lang="cs-CZ" dirty="0"/>
                    </a:p>
                  </a:txBody>
                  <a:tcPr/>
                </a:tc>
                <a:tc>
                  <a:txBody>
                    <a:bodyPr/>
                    <a:lstStyle/>
                    <a:p>
                      <a:r>
                        <a:rPr lang="cs-CZ" dirty="0" smtClean="0"/>
                        <a:t>6.</a:t>
                      </a:r>
                      <a:endParaRPr lang="cs-CZ" dirty="0"/>
                    </a:p>
                  </a:txBody>
                  <a:tcPr/>
                </a:tc>
              </a:tr>
              <a:tr h="370840">
                <a:tc>
                  <a:txBody>
                    <a:bodyPr/>
                    <a:lstStyle/>
                    <a:p>
                      <a:r>
                        <a:rPr lang="cs-CZ" dirty="0" smtClean="0"/>
                        <a:t>před skříň</a:t>
                      </a:r>
                      <a:endParaRPr lang="cs-CZ" dirty="0"/>
                    </a:p>
                  </a:txBody>
                  <a:tcPr/>
                </a:tc>
                <a:tc>
                  <a:txBody>
                    <a:bodyPr/>
                    <a:lstStyle/>
                    <a:p>
                      <a:r>
                        <a:rPr lang="cs-CZ" dirty="0" smtClean="0"/>
                        <a:t>4.</a:t>
                      </a:r>
                      <a:endParaRPr lang="cs-CZ" dirty="0"/>
                    </a:p>
                  </a:txBody>
                  <a:tcPr/>
                </a:tc>
                <a:tc>
                  <a:txBody>
                    <a:bodyPr/>
                    <a:lstStyle/>
                    <a:p>
                      <a:r>
                        <a:rPr lang="cs-CZ" dirty="0" smtClean="0"/>
                        <a:t>mezi žáky</a:t>
                      </a:r>
                      <a:endParaRPr lang="cs-CZ" dirty="0"/>
                    </a:p>
                  </a:txBody>
                  <a:tcPr/>
                </a:tc>
                <a:tc>
                  <a:txBody>
                    <a:bodyPr/>
                    <a:lstStyle/>
                    <a:p>
                      <a:r>
                        <a:rPr lang="cs-CZ" dirty="0" smtClean="0"/>
                        <a:t>7.</a:t>
                      </a:r>
                      <a:endParaRPr lang="cs-CZ" dirty="0"/>
                    </a:p>
                  </a:txBody>
                  <a:tcPr/>
                </a:tc>
              </a:tr>
              <a:tr h="370840">
                <a:tc>
                  <a:txBody>
                    <a:bodyPr/>
                    <a:lstStyle/>
                    <a:p>
                      <a:r>
                        <a:rPr lang="cs-CZ" dirty="0" smtClean="0"/>
                        <a:t>v knihách</a:t>
                      </a:r>
                      <a:endParaRPr lang="cs-CZ" dirty="0"/>
                    </a:p>
                  </a:txBody>
                  <a:tcPr/>
                </a:tc>
                <a:tc>
                  <a:txBody>
                    <a:bodyPr/>
                    <a:lstStyle/>
                    <a:p>
                      <a:r>
                        <a:rPr lang="cs-CZ" dirty="0" smtClean="0"/>
                        <a:t>6.</a:t>
                      </a:r>
                      <a:endParaRPr lang="cs-CZ" dirty="0"/>
                    </a:p>
                  </a:txBody>
                  <a:tcPr/>
                </a:tc>
                <a:tc>
                  <a:txBody>
                    <a:bodyPr/>
                    <a:lstStyle/>
                    <a:p>
                      <a:r>
                        <a:rPr lang="cs-CZ" dirty="0" smtClean="0"/>
                        <a:t>s obhájcem</a:t>
                      </a:r>
                      <a:endParaRPr lang="cs-CZ" dirty="0"/>
                    </a:p>
                  </a:txBody>
                  <a:tcPr/>
                </a:tc>
                <a:tc>
                  <a:txBody>
                    <a:bodyPr/>
                    <a:lstStyle/>
                    <a:p>
                      <a:r>
                        <a:rPr lang="cs-CZ" dirty="0" smtClean="0"/>
                        <a:t>7.</a:t>
                      </a:r>
                      <a:endParaRPr lang="cs-CZ" dirty="0"/>
                    </a:p>
                  </a:txBody>
                  <a:tcPr/>
                </a:tc>
              </a:tr>
              <a:tr h="370840">
                <a:tc>
                  <a:txBody>
                    <a:bodyPr/>
                    <a:lstStyle/>
                    <a:p>
                      <a:r>
                        <a:rPr lang="cs-CZ" dirty="0" smtClean="0"/>
                        <a:t>u umyvadla</a:t>
                      </a:r>
                      <a:endParaRPr lang="cs-CZ" dirty="0"/>
                    </a:p>
                  </a:txBody>
                  <a:tcPr/>
                </a:tc>
                <a:tc>
                  <a:txBody>
                    <a:bodyPr/>
                    <a:lstStyle/>
                    <a:p>
                      <a:r>
                        <a:rPr lang="cs-CZ" dirty="0" smtClean="0"/>
                        <a:t>2.</a:t>
                      </a:r>
                      <a:endParaRPr lang="cs-CZ" dirty="0"/>
                    </a:p>
                  </a:txBody>
                  <a:tcPr/>
                </a:tc>
                <a:tc>
                  <a:txBody>
                    <a:bodyPr/>
                    <a:lstStyle/>
                    <a:p>
                      <a:r>
                        <a:rPr lang="cs-CZ" dirty="0" smtClean="0"/>
                        <a:t>v programu</a:t>
                      </a:r>
                      <a:endParaRPr lang="cs-CZ" dirty="0"/>
                    </a:p>
                  </a:txBody>
                  <a:tcPr/>
                </a:tc>
                <a:tc>
                  <a:txBody>
                    <a:bodyPr/>
                    <a:lstStyle/>
                    <a:p>
                      <a:r>
                        <a:rPr lang="cs-CZ" dirty="0" smtClean="0"/>
                        <a:t>6.</a:t>
                      </a:r>
                      <a:endParaRPr lang="cs-CZ" dirty="0"/>
                    </a:p>
                  </a:txBody>
                  <a:tcPr/>
                </a:tc>
              </a:tr>
              <a:tr h="370840">
                <a:tc>
                  <a:txBody>
                    <a:bodyPr/>
                    <a:lstStyle/>
                    <a:p>
                      <a:r>
                        <a:rPr lang="cs-CZ" dirty="0" smtClean="0"/>
                        <a:t>proti hokejistovi</a:t>
                      </a:r>
                      <a:endParaRPr lang="cs-CZ" dirty="0"/>
                    </a:p>
                  </a:txBody>
                  <a:tcPr/>
                </a:tc>
                <a:tc>
                  <a:txBody>
                    <a:bodyPr/>
                    <a:lstStyle/>
                    <a:p>
                      <a:r>
                        <a:rPr lang="cs-CZ" dirty="0" smtClean="0"/>
                        <a:t>3.</a:t>
                      </a:r>
                      <a:endParaRPr lang="cs-CZ" dirty="0"/>
                    </a:p>
                  </a:txBody>
                  <a:tcPr/>
                </a:tc>
                <a:tc>
                  <a:txBody>
                    <a:bodyPr/>
                    <a:lstStyle/>
                    <a:p>
                      <a:r>
                        <a:rPr lang="cs-CZ" dirty="0" smtClean="0"/>
                        <a:t>bez cíle</a:t>
                      </a:r>
                      <a:endParaRPr lang="cs-CZ" dirty="0"/>
                    </a:p>
                  </a:txBody>
                  <a:tcPr/>
                </a:tc>
                <a:tc>
                  <a:txBody>
                    <a:bodyPr/>
                    <a:lstStyle/>
                    <a:p>
                      <a:r>
                        <a:rPr lang="cs-CZ" dirty="0" smtClean="0"/>
                        <a:t>2.</a:t>
                      </a:r>
                      <a:endParaRPr lang="cs-CZ" dirty="0"/>
                    </a:p>
                  </a:txBody>
                  <a:tcPr/>
                </a:tc>
              </a:tr>
              <a:tr h="370840">
                <a:tc>
                  <a:txBody>
                    <a:bodyPr/>
                    <a:lstStyle/>
                    <a:p>
                      <a:r>
                        <a:rPr lang="cs-CZ" dirty="0" smtClean="0"/>
                        <a:t>za židli</a:t>
                      </a:r>
                      <a:endParaRPr lang="cs-CZ" dirty="0"/>
                    </a:p>
                  </a:txBody>
                  <a:tcPr/>
                </a:tc>
                <a:tc>
                  <a:txBody>
                    <a:bodyPr/>
                    <a:lstStyle/>
                    <a:p>
                      <a:r>
                        <a:rPr lang="cs-CZ" dirty="0" smtClean="0"/>
                        <a:t>4.</a:t>
                      </a:r>
                      <a:endParaRPr lang="cs-CZ" dirty="0"/>
                    </a:p>
                  </a:txBody>
                  <a:tcPr/>
                </a:tc>
                <a:tc>
                  <a:txBody>
                    <a:bodyPr/>
                    <a:lstStyle/>
                    <a:p>
                      <a:r>
                        <a:rPr lang="cs-CZ" dirty="0" smtClean="0"/>
                        <a:t>proti turistovi</a:t>
                      </a:r>
                      <a:endParaRPr lang="cs-CZ" dirty="0"/>
                    </a:p>
                  </a:txBody>
                  <a:tcPr/>
                </a:tc>
                <a:tc>
                  <a:txBody>
                    <a:bodyPr/>
                    <a:lstStyle/>
                    <a:p>
                      <a:r>
                        <a:rPr lang="cs-CZ" dirty="0" smtClean="0"/>
                        <a:t>3.</a:t>
                      </a:r>
                      <a:endParaRPr lang="cs-CZ" dirty="0"/>
                    </a:p>
                  </a:txBody>
                  <a:tcPr/>
                </a:tc>
              </a:tr>
            </a:tbl>
          </a:graphicData>
        </a:graphic>
      </p:graphicFrame>
      <p:sp>
        <p:nvSpPr>
          <p:cNvPr id="5" name="Obdélník 4"/>
          <p:cNvSpPr/>
          <p:nvPr/>
        </p:nvSpPr>
        <p:spPr>
          <a:xfrm>
            <a:off x="3643306" y="2000240"/>
            <a:ext cx="936104" cy="2952328"/>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cs-CZ"/>
          </a:p>
        </p:txBody>
      </p:sp>
      <p:sp>
        <p:nvSpPr>
          <p:cNvPr id="6" name="Obdélník 5"/>
          <p:cNvSpPr/>
          <p:nvPr/>
        </p:nvSpPr>
        <p:spPr>
          <a:xfrm>
            <a:off x="7668344" y="1988840"/>
            <a:ext cx="1008112" cy="2952328"/>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xmlns="" val="3228088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xit" presetSubtype="4" fill="hold" grpId="1" nodeType="clickEffect">
                                  <p:stCondLst>
                                    <p:cond delay="0"/>
                                  </p:stCondLst>
                                  <p:childTnLst>
                                    <p:anim calcmode="lin" valueType="num">
                                      <p:cBhvr additive="base">
                                        <p:cTn id="20" dur="500"/>
                                        <p:tgtEl>
                                          <p:spTgt spid="5"/>
                                        </p:tgtEl>
                                        <p:attrNameLst>
                                          <p:attrName>ppt_x</p:attrName>
                                        </p:attrNameLst>
                                      </p:cBhvr>
                                      <p:tavLst>
                                        <p:tav tm="0">
                                          <p:val>
                                            <p:strVal val="ppt_x"/>
                                          </p:val>
                                        </p:tav>
                                        <p:tav tm="100000">
                                          <p:val>
                                            <p:strVal val="ppt_x"/>
                                          </p:val>
                                        </p:tav>
                                      </p:tavLst>
                                    </p:anim>
                                    <p:anim calcmode="lin" valueType="num">
                                      <p:cBhvr additive="base">
                                        <p:cTn id="21" dur="500"/>
                                        <p:tgtEl>
                                          <p:spTgt spid="5"/>
                                        </p:tgtEl>
                                        <p:attrNameLst>
                                          <p:attrName>ppt_y</p:attrName>
                                        </p:attrNameLst>
                                      </p:cBhvr>
                                      <p:tavLst>
                                        <p:tav tm="0">
                                          <p:val>
                                            <p:strVal val="ppt_y"/>
                                          </p:val>
                                        </p:tav>
                                        <p:tav tm="100000">
                                          <p:val>
                                            <p:strVal val="1+ppt_h/2"/>
                                          </p:val>
                                        </p:tav>
                                      </p:tavLst>
                                    </p:anim>
                                    <p:set>
                                      <p:cBhvr>
                                        <p:cTn id="22" dur="1" fill="hold">
                                          <p:stCondLst>
                                            <p:cond delay="499"/>
                                          </p:stCondLst>
                                        </p:cTn>
                                        <p:tgtEl>
                                          <p:spTgt spid="5"/>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 presetClass="exit" presetSubtype="4" fill="hold" grpId="1" nodeType="clickEffect">
                                  <p:stCondLst>
                                    <p:cond delay="0"/>
                                  </p:stCondLst>
                                  <p:childTnLst>
                                    <p:anim calcmode="lin" valueType="num">
                                      <p:cBhvr additive="base">
                                        <p:cTn id="26" dur="500"/>
                                        <p:tgtEl>
                                          <p:spTgt spid="6"/>
                                        </p:tgtEl>
                                        <p:attrNameLst>
                                          <p:attrName>ppt_x</p:attrName>
                                        </p:attrNameLst>
                                      </p:cBhvr>
                                      <p:tavLst>
                                        <p:tav tm="0">
                                          <p:val>
                                            <p:strVal val="ppt_x"/>
                                          </p:val>
                                        </p:tav>
                                        <p:tav tm="100000">
                                          <p:val>
                                            <p:strVal val="ppt_x"/>
                                          </p:val>
                                        </p:tav>
                                      </p:tavLst>
                                    </p:anim>
                                    <p:anim calcmode="lin" valueType="num">
                                      <p:cBhvr additive="base">
                                        <p:cTn id="27" dur="500"/>
                                        <p:tgtEl>
                                          <p:spTgt spid="6"/>
                                        </p:tgtEl>
                                        <p:attrNameLst>
                                          <p:attrName>ppt_y</p:attrName>
                                        </p:attrNameLst>
                                      </p:cBhvr>
                                      <p:tavLst>
                                        <p:tav tm="0">
                                          <p:val>
                                            <p:strVal val="ppt_y"/>
                                          </p:val>
                                        </p:tav>
                                        <p:tav tm="100000">
                                          <p:val>
                                            <p:strVal val="1+ppt_h/2"/>
                                          </p:val>
                                        </p:tav>
                                      </p:tavLst>
                                    </p:anim>
                                    <p:set>
                                      <p:cBhvr>
                                        <p:cTn id="28"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2">
              <a:shade val="50000"/>
            </a:schemeClr>
          </a:lnRef>
          <a:fillRef idx="1">
            <a:schemeClr val="accent2"/>
          </a:fillRef>
          <a:effectRef idx="0">
            <a:schemeClr val="accent2"/>
          </a:effectRef>
          <a:fontRef idx="minor">
            <a:schemeClr val="lt1"/>
          </a:fontRef>
        </p:style>
        <p:txBody>
          <a:bodyPr/>
          <a:lstStyle/>
          <a:p>
            <a:r>
              <a:rPr lang="cs-CZ" dirty="0" smtClean="0"/>
              <a:t>Urči vzor.</a:t>
            </a:r>
            <a:endParaRPr lang="cs-CZ" dirty="0"/>
          </a:p>
        </p:txBody>
      </p:sp>
      <p:graphicFrame>
        <p:nvGraphicFramePr>
          <p:cNvPr id="4" name="Zástupný symbol pro obsah 3"/>
          <p:cNvGraphicFramePr>
            <a:graphicFrameLocks noGrp="1"/>
          </p:cNvGraphicFramePr>
          <p:nvPr>
            <p:ph idx="1"/>
            <p:extLst>
              <p:ext uri="{D42A27DB-BD31-4B8C-83A1-F6EECF244321}">
                <p14:modId xmlns:p14="http://schemas.microsoft.com/office/powerpoint/2010/main" xmlns="" val="3614631722"/>
              </p:ext>
            </p:extLst>
          </p:nvPr>
        </p:nvGraphicFramePr>
        <p:xfrm>
          <a:off x="457200" y="1600200"/>
          <a:ext cx="8229600" cy="3708400"/>
        </p:xfrm>
        <a:graphic>
          <a:graphicData uri="http://schemas.openxmlformats.org/drawingml/2006/table">
            <a:tbl>
              <a:tblPr firstRow="1" bandRow="1">
                <a:tableStyleId>{5DA37D80-6434-44D0-A028-1B22A696006F}</a:tableStyleId>
              </a:tblPr>
              <a:tblGrid>
                <a:gridCol w="2057400"/>
                <a:gridCol w="2057400"/>
                <a:gridCol w="2057400"/>
                <a:gridCol w="2057400"/>
              </a:tblGrid>
              <a:tr h="370840">
                <a:tc>
                  <a:txBody>
                    <a:bodyPr/>
                    <a:lstStyle/>
                    <a:p>
                      <a:r>
                        <a:rPr lang="cs-CZ" dirty="0" smtClean="0"/>
                        <a:t>A)</a:t>
                      </a:r>
                      <a:endParaRPr lang="cs-CZ" dirty="0"/>
                    </a:p>
                  </a:txBody>
                  <a:tcPr/>
                </a:tc>
                <a:tc>
                  <a:txBody>
                    <a:bodyPr/>
                    <a:lstStyle/>
                    <a:p>
                      <a:r>
                        <a:rPr lang="cs-CZ" dirty="0" smtClean="0"/>
                        <a:t>vzor</a:t>
                      </a:r>
                      <a:endParaRPr lang="cs-CZ" dirty="0"/>
                    </a:p>
                  </a:txBody>
                  <a:tcPr/>
                </a:tc>
                <a:tc>
                  <a:txBody>
                    <a:bodyPr/>
                    <a:lstStyle/>
                    <a:p>
                      <a:r>
                        <a:rPr lang="cs-CZ" dirty="0" smtClean="0"/>
                        <a:t>B)</a:t>
                      </a:r>
                      <a:endParaRPr lang="cs-CZ" dirty="0"/>
                    </a:p>
                  </a:txBody>
                  <a:tcPr/>
                </a:tc>
                <a:tc>
                  <a:txBody>
                    <a:bodyPr/>
                    <a:lstStyle/>
                    <a:p>
                      <a:r>
                        <a:rPr lang="cs-CZ" dirty="0" smtClean="0"/>
                        <a:t>vzor</a:t>
                      </a:r>
                      <a:endParaRPr lang="cs-CZ" dirty="0"/>
                    </a:p>
                  </a:txBody>
                  <a:tcPr/>
                </a:tc>
              </a:tr>
              <a:tr h="370840">
                <a:tc>
                  <a:txBody>
                    <a:bodyPr/>
                    <a:lstStyle/>
                    <a:p>
                      <a:r>
                        <a:rPr lang="cs-CZ" dirty="0" smtClean="0"/>
                        <a:t>k tabuli</a:t>
                      </a:r>
                      <a:endParaRPr lang="cs-CZ" dirty="0"/>
                    </a:p>
                  </a:txBody>
                  <a:tcPr/>
                </a:tc>
                <a:tc>
                  <a:txBody>
                    <a:bodyPr/>
                    <a:lstStyle/>
                    <a:p>
                      <a:r>
                        <a:rPr lang="cs-CZ" dirty="0" smtClean="0"/>
                        <a:t>růže</a:t>
                      </a:r>
                      <a:endParaRPr lang="cs-CZ" dirty="0"/>
                    </a:p>
                  </a:txBody>
                  <a:tcPr/>
                </a:tc>
                <a:tc>
                  <a:txBody>
                    <a:bodyPr/>
                    <a:lstStyle/>
                    <a:p>
                      <a:r>
                        <a:rPr lang="cs-CZ" dirty="0" smtClean="0"/>
                        <a:t>pod lavicemi</a:t>
                      </a:r>
                      <a:endParaRPr lang="cs-CZ" dirty="0"/>
                    </a:p>
                  </a:txBody>
                  <a:tcPr/>
                </a:tc>
                <a:tc>
                  <a:txBody>
                    <a:bodyPr/>
                    <a:lstStyle/>
                    <a:p>
                      <a:r>
                        <a:rPr lang="cs-CZ" dirty="0" smtClean="0"/>
                        <a:t>růže</a:t>
                      </a:r>
                      <a:endParaRPr lang="cs-CZ" dirty="0"/>
                    </a:p>
                  </a:txBody>
                  <a:tcPr/>
                </a:tc>
              </a:tr>
              <a:tr h="370840">
                <a:tc>
                  <a:txBody>
                    <a:bodyPr/>
                    <a:lstStyle/>
                    <a:p>
                      <a:r>
                        <a:rPr lang="cs-CZ" dirty="0" smtClean="0"/>
                        <a:t>pod sešity</a:t>
                      </a:r>
                      <a:endParaRPr lang="cs-CZ" dirty="0"/>
                    </a:p>
                  </a:txBody>
                  <a:tcPr/>
                </a:tc>
                <a:tc>
                  <a:txBody>
                    <a:bodyPr/>
                    <a:lstStyle/>
                    <a:p>
                      <a:r>
                        <a:rPr lang="cs-CZ" dirty="0" smtClean="0"/>
                        <a:t>hrad</a:t>
                      </a:r>
                      <a:endParaRPr lang="cs-CZ" dirty="0"/>
                    </a:p>
                  </a:txBody>
                  <a:tcPr/>
                </a:tc>
                <a:tc>
                  <a:txBody>
                    <a:bodyPr/>
                    <a:lstStyle/>
                    <a:p>
                      <a:r>
                        <a:rPr lang="cs-CZ" dirty="0" smtClean="0"/>
                        <a:t>z paměti</a:t>
                      </a:r>
                      <a:endParaRPr lang="cs-CZ" dirty="0"/>
                    </a:p>
                  </a:txBody>
                  <a:tcPr/>
                </a:tc>
                <a:tc>
                  <a:txBody>
                    <a:bodyPr/>
                    <a:lstStyle/>
                    <a:p>
                      <a:r>
                        <a:rPr lang="cs-CZ" dirty="0" smtClean="0"/>
                        <a:t>kost</a:t>
                      </a:r>
                      <a:endParaRPr lang="cs-CZ" dirty="0"/>
                    </a:p>
                  </a:txBody>
                  <a:tcPr/>
                </a:tc>
              </a:tr>
              <a:tr h="370840">
                <a:tc>
                  <a:txBody>
                    <a:bodyPr/>
                    <a:lstStyle/>
                    <a:p>
                      <a:r>
                        <a:rPr lang="cs-CZ" dirty="0" smtClean="0"/>
                        <a:t>za chodbou</a:t>
                      </a:r>
                      <a:endParaRPr lang="cs-CZ" dirty="0"/>
                    </a:p>
                  </a:txBody>
                  <a:tcPr/>
                </a:tc>
                <a:tc>
                  <a:txBody>
                    <a:bodyPr/>
                    <a:lstStyle/>
                    <a:p>
                      <a:r>
                        <a:rPr lang="cs-CZ" dirty="0" smtClean="0"/>
                        <a:t>žena</a:t>
                      </a:r>
                      <a:endParaRPr lang="cs-CZ" dirty="0"/>
                    </a:p>
                  </a:txBody>
                  <a:tcPr/>
                </a:tc>
                <a:tc>
                  <a:txBody>
                    <a:bodyPr/>
                    <a:lstStyle/>
                    <a:p>
                      <a:r>
                        <a:rPr lang="cs-CZ" dirty="0" smtClean="0"/>
                        <a:t>na ostrově</a:t>
                      </a:r>
                      <a:endParaRPr lang="cs-CZ" dirty="0"/>
                    </a:p>
                  </a:txBody>
                  <a:tcPr/>
                </a:tc>
                <a:tc>
                  <a:txBody>
                    <a:bodyPr/>
                    <a:lstStyle/>
                    <a:p>
                      <a:r>
                        <a:rPr lang="cs-CZ" dirty="0" smtClean="0"/>
                        <a:t>hrad</a:t>
                      </a:r>
                      <a:endParaRPr lang="cs-CZ" dirty="0"/>
                    </a:p>
                  </a:txBody>
                  <a:tcPr/>
                </a:tc>
              </a:tr>
              <a:tr h="370840">
                <a:tc>
                  <a:txBody>
                    <a:bodyPr/>
                    <a:lstStyle/>
                    <a:p>
                      <a:r>
                        <a:rPr lang="cs-CZ" dirty="0" smtClean="0"/>
                        <a:t>před skříní</a:t>
                      </a:r>
                      <a:endParaRPr lang="cs-CZ" dirty="0"/>
                    </a:p>
                  </a:txBody>
                  <a:tcPr/>
                </a:tc>
                <a:tc>
                  <a:txBody>
                    <a:bodyPr/>
                    <a:lstStyle/>
                    <a:p>
                      <a:r>
                        <a:rPr lang="cs-CZ" dirty="0" smtClean="0"/>
                        <a:t>píseň</a:t>
                      </a:r>
                      <a:endParaRPr lang="cs-CZ" dirty="0"/>
                    </a:p>
                  </a:txBody>
                  <a:tcPr/>
                </a:tc>
                <a:tc>
                  <a:txBody>
                    <a:bodyPr/>
                    <a:lstStyle/>
                    <a:p>
                      <a:r>
                        <a:rPr lang="cs-CZ" dirty="0" smtClean="0"/>
                        <a:t>mezi žáky</a:t>
                      </a:r>
                      <a:endParaRPr lang="cs-CZ" dirty="0"/>
                    </a:p>
                  </a:txBody>
                  <a:tcPr/>
                </a:tc>
                <a:tc>
                  <a:txBody>
                    <a:bodyPr/>
                    <a:lstStyle/>
                    <a:p>
                      <a:r>
                        <a:rPr lang="cs-CZ" dirty="0" smtClean="0"/>
                        <a:t>pán</a:t>
                      </a:r>
                      <a:endParaRPr lang="cs-CZ" dirty="0"/>
                    </a:p>
                  </a:txBody>
                  <a:tcPr/>
                </a:tc>
              </a:tr>
              <a:tr h="370840">
                <a:tc>
                  <a:txBody>
                    <a:bodyPr/>
                    <a:lstStyle/>
                    <a:p>
                      <a:r>
                        <a:rPr lang="cs-CZ" dirty="0" smtClean="0"/>
                        <a:t>v knihách</a:t>
                      </a:r>
                      <a:endParaRPr lang="cs-CZ" dirty="0"/>
                    </a:p>
                  </a:txBody>
                  <a:tcPr/>
                </a:tc>
                <a:tc>
                  <a:txBody>
                    <a:bodyPr/>
                    <a:lstStyle/>
                    <a:p>
                      <a:r>
                        <a:rPr lang="cs-CZ" dirty="0" smtClean="0"/>
                        <a:t>žena</a:t>
                      </a:r>
                      <a:endParaRPr lang="cs-CZ" dirty="0"/>
                    </a:p>
                  </a:txBody>
                  <a:tcPr/>
                </a:tc>
                <a:tc>
                  <a:txBody>
                    <a:bodyPr/>
                    <a:lstStyle/>
                    <a:p>
                      <a:r>
                        <a:rPr lang="cs-CZ" dirty="0" smtClean="0"/>
                        <a:t>s obhájcem</a:t>
                      </a:r>
                      <a:endParaRPr lang="cs-CZ" dirty="0"/>
                    </a:p>
                  </a:txBody>
                  <a:tcPr/>
                </a:tc>
                <a:tc>
                  <a:txBody>
                    <a:bodyPr/>
                    <a:lstStyle/>
                    <a:p>
                      <a:r>
                        <a:rPr lang="cs-CZ" dirty="0" smtClean="0"/>
                        <a:t>soudce</a:t>
                      </a:r>
                      <a:endParaRPr lang="cs-CZ" dirty="0"/>
                    </a:p>
                  </a:txBody>
                  <a:tcPr/>
                </a:tc>
              </a:tr>
              <a:tr h="370840">
                <a:tc>
                  <a:txBody>
                    <a:bodyPr/>
                    <a:lstStyle/>
                    <a:p>
                      <a:r>
                        <a:rPr lang="cs-CZ" dirty="0" smtClean="0"/>
                        <a:t>u umyvadla</a:t>
                      </a:r>
                      <a:endParaRPr lang="cs-CZ" dirty="0"/>
                    </a:p>
                  </a:txBody>
                  <a:tcPr/>
                </a:tc>
                <a:tc>
                  <a:txBody>
                    <a:bodyPr/>
                    <a:lstStyle/>
                    <a:p>
                      <a:r>
                        <a:rPr lang="cs-CZ" dirty="0" smtClean="0"/>
                        <a:t>město</a:t>
                      </a:r>
                      <a:endParaRPr lang="cs-CZ" dirty="0"/>
                    </a:p>
                  </a:txBody>
                  <a:tcPr/>
                </a:tc>
                <a:tc>
                  <a:txBody>
                    <a:bodyPr/>
                    <a:lstStyle/>
                    <a:p>
                      <a:r>
                        <a:rPr lang="cs-CZ" dirty="0" smtClean="0"/>
                        <a:t>s programy</a:t>
                      </a:r>
                      <a:endParaRPr lang="cs-CZ" dirty="0"/>
                    </a:p>
                  </a:txBody>
                  <a:tcPr/>
                </a:tc>
                <a:tc>
                  <a:txBody>
                    <a:bodyPr/>
                    <a:lstStyle/>
                    <a:p>
                      <a:r>
                        <a:rPr lang="cs-CZ" dirty="0" smtClean="0"/>
                        <a:t>hrad</a:t>
                      </a:r>
                      <a:endParaRPr lang="cs-CZ" dirty="0"/>
                    </a:p>
                  </a:txBody>
                  <a:tcPr/>
                </a:tc>
              </a:tr>
              <a:tr h="370840">
                <a:tc>
                  <a:txBody>
                    <a:bodyPr/>
                    <a:lstStyle/>
                    <a:p>
                      <a:r>
                        <a:rPr lang="cs-CZ" dirty="0" smtClean="0"/>
                        <a:t>proti hokejistovi</a:t>
                      </a:r>
                      <a:endParaRPr lang="cs-CZ" dirty="0"/>
                    </a:p>
                  </a:txBody>
                  <a:tcPr/>
                </a:tc>
                <a:tc>
                  <a:txBody>
                    <a:bodyPr/>
                    <a:lstStyle/>
                    <a:p>
                      <a:r>
                        <a:rPr lang="cs-CZ" dirty="0" smtClean="0"/>
                        <a:t>předseda</a:t>
                      </a:r>
                      <a:endParaRPr lang="cs-CZ" dirty="0"/>
                    </a:p>
                  </a:txBody>
                  <a:tcPr/>
                </a:tc>
                <a:tc>
                  <a:txBody>
                    <a:bodyPr/>
                    <a:lstStyle/>
                    <a:p>
                      <a:r>
                        <a:rPr lang="cs-CZ" dirty="0" smtClean="0"/>
                        <a:t>v cíli</a:t>
                      </a:r>
                      <a:endParaRPr lang="cs-CZ" dirty="0"/>
                    </a:p>
                  </a:txBody>
                  <a:tcPr/>
                </a:tc>
                <a:tc>
                  <a:txBody>
                    <a:bodyPr/>
                    <a:lstStyle/>
                    <a:p>
                      <a:r>
                        <a:rPr lang="cs-CZ" dirty="0" smtClean="0"/>
                        <a:t>stroj</a:t>
                      </a:r>
                      <a:endParaRPr lang="cs-CZ" dirty="0"/>
                    </a:p>
                  </a:txBody>
                  <a:tcPr/>
                </a:tc>
              </a:tr>
              <a:tr h="370840">
                <a:tc>
                  <a:txBody>
                    <a:bodyPr/>
                    <a:lstStyle/>
                    <a:p>
                      <a:r>
                        <a:rPr lang="cs-CZ" dirty="0" smtClean="0"/>
                        <a:t>za židlí</a:t>
                      </a:r>
                      <a:endParaRPr lang="cs-CZ" dirty="0"/>
                    </a:p>
                  </a:txBody>
                  <a:tcPr/>
                </a:tc>
                <a:tc>
                  <a:txBody>
                    <a:bodyPr/>
                    <a:lstStyle/>
                    <a:p>
                      <a:r>
                        <a:rPr lang="cs-CZ" dirty="0" smtClean="0"/>
                        <a:t>růže</a:t>
                      </a:r>
                      <a:endParaRPr lang="cs-CZ" dirty="0"/>
                    </a:p>
                  </a:txBody>
                  <a:tcPr/>
                </a:tc>
                <a:tc>
                  <a:txBody>
                    <a:bodyPr/>
                    <a:lstStyle/>
                    <a:p>
                      <a:r>
                        <a:rPr lang="cs-CZ" dirty="0" smtClean="0"/>
                        <a:t>s turistou</a:t>
                      </a:r>
                      <a:endParaRPr lang="cs-CZ" dirty="0"/>
                    </a:p>
                  </a:txBody>
                  <a:tcPr/>
                </a:tc>
                <a:tc>
                  <a:txBody>
                    <a:bodyPr/>
                    <a:lstStyle/>
                    <a:p>
                      <a:r>
                        <a:rPr lang="cs-CZ" dirty="0" err="1" smtClean="0"/>
                        <a:t>přeseda</a:t>
                      </a:r>
                      <a:endParaRPr lang="cs-CZ" dirty="0"/>
                    </a:p>
                  </a:txBody>
                  <a:tcPr/>
                </a:tc>
              </a:tr>
              <a:tr h="370840">
                <a:tc>
                  <a:txBody>
                    <a:bodyPr/>
                    <a:lstStyle/>
                    <a:p>
                      <a:endParaRPr lang="cs-CZ"/>
                    </a:p>
                  </a:txBody>
                  <a:tcPr/>
                </a:tc>
                <a:tc>
                  <a:txBody>
                    <a:bodyPr/>
                    <a:lstStyle/>
                    <a:p>
                      <a:endParaRPr lang="cs-CZ" dirty="0"/>
                    </a:p>
                  </a:txBody>
                  <a:tcPr/>
                </a:tc>
                <a:tc>
                  <a:txBody>
                    <a:bodyPr/>
                    <a:lstStyle/>
                    <a:p>
                      <a:endParaRPr lang="cs-CZ"/>
                    </a:p>
                  </a:txBody>
                  <a:tcPr/>
                </a:tc>
                <a:tc>
                  <a:txBody>
                    <a:bodyPr/>
                    <a:lstStyle/>
                    <a:p>
                      <a:endParaRPr lang="cs-CZ" dirty="0"/>
                    </a:p>
                  </a:txBody>
                  <a:tcPr/>
                </a:tc>
              </a:tr>
            </a:tbl>
          </a:graphicData>
        </a:graphic>
      </p:graphicFrame>
      <p:sp>
        <p:nvSpPr>
          <p:cNvPr id="5" name="Obdélník 4"/>
          <p:cNvSpPr/>
          <p:nvPr/>
        </p:nvSpPr>
        <p:spPr>
          <a:xfrm>
            <a:off x="2571736" y="1928802"/>
            <a:ext cx="1944216" cy="324036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cs-CZ"/>
          </a:p>
        </p:txBody>
      </p:sp>
      <p:sp>
        <p:nvSpPr>
          <p:cNvPr id="6" name="Obdélník 5"/>
          <p:cNvSpPr/>
          <p:nvPr/>
        </p:nvSpPr>
        <p:spPr>
          <a:xfrm>
            <a:off x="6660232" y="1988840"/>
            <a:ext cx="1944216" cy="324036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xmlns="" val="246459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xit" presetSubtype="21" fill="hold" grpId="1" nodeType="clickEffect">
                                  <p:stCondLst>
                                    <p:cond delay="0"/>
                                  </p:stCondLst>
                                  <p:childTnLst>
                                    <p:animEffect transition="out" filter="barn(inVertical)">
                                      <p:cBhvr>
                                        <p:cTn id="20" dur="500"/>
                                        <p:tgtEl>
                                          <p:spTgt spid="5"/>
                                        </p:tgtEl>
                                      </p:cBhvr>
                                    </p:animEffect>
                                    <p:set>
                                      <p:cBhvr>
                                        <p:cTn id="21" dur="1" fill="hold">
                                          <p:stCondLst>
                                            <p:cond delay="499"/>
                                          </p:stCondLst>
                                        </p:cTn>
                                        <p:tgtEl>
                                          <p:spTgt spid="5"/>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6" presetClass="exit" presetSubtype="21" fill="hold" grpId="1" nodeType="clickEffect">
                                  <p:stCondLst>
                                    <p:cond delay="0"/>
                                  </p:stCondLst>
                                  <p:childTnLst>
                                    <p:animEffect transition="out" filter="barn(inVertical)">
                                      <p:cBhvr>
                                        <p:cTn id="25" dur="500"/>
                                        <p:tgtEl>
                                          <p:spTgt spid="6"/>
                                        </p:tgtEl>
                                      </p:cBhvr>
                                    </p:animEffect>
                                    <p:set>
                                      <p:cBhvr>
                                        <p:cTn id="26"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lstStyle/>
          <a:p>
            <a:r>
              <a:rPr lang="cs-CZ" dirty="0" smtClean="0"/>
              <a:t>Urči vzor.</a:t>
            </a:r>
            <a:endParaRPr lang="cs-CZ" dirty="0"/>
          </a:p>
        </p:txBody>
      </p:sp>
      <p:graphicFrame>
        <p:nvGraphicFramePr>
          <p:cNvPr id="4" name="Zástupný symbol pro obsah 3"/>
          <p:cNvGraphicFramePr>
            <a:graphicFrameLocks noGrp="1"/>
          </p:cNvGraphicFramePr>
          <p:nvPr>
            <p:ph idx="1"/>
            <p:extLst>
              <p:ext uri="{D42A27DB-BD31-4B8C-83A1-F6EECF244321}">
                <p14:modId xmlns:p14="http://schemas.microsoft.com/office/powerpoint/2010/main" xmlns="" val="3313766377"/>
              </p:ext>
            </p:extLst>
          </p:nvPr>
        </p:nvGraphicFramePr>
        <p:xfrm>
          <a:off x="457200" y="1600200"/>
          <a:ext cx="8229600" cy="4079240"/>
        </p:xfrm>
        <a:graphic>
          <a:graphicData uri="http://schemas.openxmlformats.org/drawingml/2006/table">
            <a:tbl>
              <a:tblPr firstRow="1" bandRow="1">
                <a:tableStyleId>{5DA37D80-6434-44D0-A028-1B22A696006F}</a:tableStyleId>
              </a:tblPr>
              <a:tblGrid>
                <a:gridCol w="2057400"/>
                <a:gridCol w="2057400"/>
                <a:gridCol w="2057400"/>
                <a:gridCol w="2057400"/>
              </a:tblGrid>
              <a:tr h="370840">
                <a:tc>
                  <a:txBody>
                    <a:bodyPr/>
                    <a:lstStyle/>
                    <a:p>
                      <a:r>
                        <a:rPr lang="cs-CZ" dirty="0" smtClean="0"/>
                        <a:t>A</a:t>
                      </a:r>
                      <a:endParaRPr lang="cs-CZ" dirty="0"/>
                    </a:p>
                  </a:txBody>
                  <a:tcPr/>
                </a:tc>
                <a:tc>
                  <a:txBody>
                    <a:bodyPr/>
                    <a:lstStyle/>
                    <a:p>
                      <a:r>
                        <a:rPr lang="cs-CZ" dirty="0" smtClean="0"/>
                        <a:t>vzor</a:t>
                      </a:r>
                      <a:endParaRPr lang="cs-CZ" dirty="0"/>
                    </a:p>
                  </a:txBody>
                  <a:tcPr/>
                </a:tc>
                <a:tc>
                  <a:txBody>
                    <a:bodyPr/>
                    <a:lstStyle/>
                    <a:p>
                      <a:r>
                        <a:rPr lang="cs-CZ" dirty="0" smtClean="0"/>
                        <a:t>B)</a:t>
                      </a:r>
                      <a:endParaRPr lang="cs-CZ" dirty="0"/>
                    </a:p>
                  </a:txBody>
                  <a:tcPr/>
                </a:tc>
                <a:tc>
                  <a:txBody>
                    <a:bodyPr/>
                    <a:lstStyle/>
                    <a:p>
                      <a:r>
                        <a:rPr lang="cs-CZ" dirty="0" smtClean="0"/>
                        <a:t>vzor</a:t>
                      </a:r>
                      <a:endParaRPr lang="cs-CZ" dirty="0"/>
                    </a:p>
                  </a:txBody>
                  <a:tcPr/>
                </a:tc>
              </a:tr>
              <a:tr h="370840">
                <a:tc>
                  <a:txBody>
                    <a:bodyPr/>
                    <a:lstStyle/>
                    <a:p>
                      <a:r>
                        <a:rPr lang="cs-CZ" dirty="0" smtClean="0"/>
                        <a:t>motýl</a:t>
                      </a:r>
                      <a:endParaRPr lang="cs-CZ" dirty="0"/>
                    </a:p>
                  </a:txBody>
                  <a:tcPr/>
                </a:tc>
                <a:tc>
                  <a:txBody>
                    <a:bodyPr/>
                    <a:lstStyle/>
                    <a:p>
                      <a:r>
                        <a:rPr lang="cs-CZ" dirty="0" smtClean="0"/>
                        <a:t>pán</a:t>
                      </a:r>
                      <a:endParaRPr lang="cs-CZ" dirty="0"/>
                    </a:p>
                  </a:txBody>
                  <a:tcPr/>
                </a:tc>
                <a:tc>
                  <a:txBody>
                    <a:bodyPr/>
                    <a:lstStyle/>
                    <a:p>
                      <a:r>
                        <a:rPr lang="cs-CZ" dirty="0" smtClean="0"/>
                        <a:t>kamenech</a:t>
                      </a:r>
                      <a:endParaRPr lang="cs-CZ" dirty="0"/>
                    </a:p>
                  </a:txBody>
                  <a:tcPr/>
                </a:tc>
                <a:tc>
                  <a:txBody>
                    <a:bodyPr/>
                    <a:lstStyle/>
                    <a:p>
                      <a:r>
                        <a:rPr lang="cs-CZ" dirty="0" smtClean="0"/>
                        <a:t>hrad</a:t>
                      </a:r>
                      <a:endParaRPr lang="cs-CZ" dirty="0"/>
                    </a:p>
                  </a:txBody>
                  <a:tcPr/>
                </a:tc>
              </a:tr>
              <a:tr h="370840">
                <a:tc>
                  <a:txBody>
                    <a:bodyPr/>
                    <a:lstStyle/>
                    <a:p>
                      <a:r>
                        <a:rPr lang="cs-CZ" dirty="0" smtClean="0"/>
                        <a:t>srnec</a:t>
                      </a:r>
                      <a:endParaRPr lang="cs-CZ" dirty="0"/>
                    </a:p>
                  </a:txBody>
                  <a:tcPr/>
                </a:tc>
                <a:tc>
                  <a:txBody>
                    <a:bodyPr/>
                    <a:lstStyle/>
                    <a:p>
                      <a:r>
                        <a:rPr lang="cs-CZ" dirty="0" smtClean="0"/>
                        <a:t>muž</a:t>
                      </a:r>
                      <a:endParaRPr lang="cs-CZ" dirty="0"/>
                    </a:p>
                  </a:txBody>
                  <a:tcPr/>
                </a:tc>
                <a:tc>
                  <a:txBody>
                    <a:bodyPr/>
                    <a:lstStyle/>
                    <a:p>
                      <a:r>
                        <a:rPr lang="cs-CZ" dirty="0" smtClean="0"/>
                        <a:t>Francouzem</a:t>
                      </a:r>
                      <a:endParaRPr lang="cs-CZ" dirty="0"/>
                    </a:p>
                  </a:txBody>
                  <a:tcPr/>
                </a:tc>
                <a:tc>
                  <a:txBody>
                    <a:bodyPr/>
                    <a:lstStyle/>
                    <a:p>
                      <a:r>
                        <a:rPr lang="cs-CZ" dirty="0" smtClean="0"/>
                        <a:t>muž</a:t>
                      </a:r>
                      <a:endParaRPr lang="cs-CZ" dirty="0"/>
                    </a:p>
                  </a:txBody>
                  <a:tcPr/>
                </a:tc>
              </a:tr>
              <a:tr h="370840">
                <a:tc>
                  <a:txBody>
                    <a:bodyPr/>
                    <a:lstStyle/>
                    <a:p>
                      <a:r>
                        <a:rPr lang="cs-CZ" dirty="0" smtClean="0"/>
                        <a:t>v pytli</a:t>
                      </a:r>
                      <a:endParaRPr lang="cs-CZ" dirty="0"/>
                    </a:p>
                  </a:txBody>
                  <a:tcPr/>
                </a:tc>
                <a:tc>
                  <a:txBody>
                    <a:bodyPr/>
                    <a:lstStyle/>
                    <a:p>
                      <a:r>
                        <a:rPr lang="cs-CZ" dirty="0" smtClean="0"/>
                        <a:t>stroj</a:t>
                      </a:r>
                      <a:endParaRPr lang="cs-CZ" dirty="0"/>
                    </a:p>
                  </a:txBody>
                  <a:tcPr/>
                </a:tc>
                <a:tc>
                  <a:txBody>
                    <a:bodyPr/>
                    <a:lstStyle/>
                    <a:p>
                      <a:r>
                        <a:rPr lang="cs-CZ" dirty="0" smtClean="0"/>
                        <a:t>basista</a:t>
                      </a:r>
                      <a:endParaRPr lang="cs-CZ" dirty="0"/>
                    </a:p>
                  </a:txBody>
                  <a:tcPr/>
                </a:tc>
                <a:tc>
                  <a:txBody>
                    <a:bodyPr/>
                    <a:lstStyle/>
                    <a:p>
                      <a:r>
                        <a:rPr lang="cs-CZ" dirty="0" smtClean="0"/>
                        <a:t>předseda</a:t>
                      </a:r>
                      <a:endParaRPr lang="cs-CZ" dirty="0"/>
                    </a:p>
                  </a:txBody>
                  <a:tcPr/>
                </a:tc>
              </a:tr>
              <a:tr h="370840">
                <a:tc>
                  <a:txBody>
                    <a:bodyPr/>
                    <a:lstStyle/>
                    <a:p>
                      <a:r>
                        <a:rPr lang="cs-CZ" dirty="0" smtClean="0"/>
                        <a:t>přátelích</a:t>
                      </a:r>
                      <a:endParaRPr lang="cs-CZ" dirty="0"/>
                    </a:p>
                  </a:txBody>
                  <a:tcPr/>
                </a:tc>
                <a:tc>
                  <a:txBody>
                    <a:bodyPr/>
                    <a:lstStyle/>
                    <a:p>
                      <a:r>
                        <a:rPr lang="cs-CZ" dirty="0" smtClean="0"/>
                        <a:t>muž</a:t>
                      </a:r>
                      <a:endParaRPr lang="cs-CZ" dirty="0"/>
                    </a:p>
                  </a:txBody>
                  <a:tcPr/>
                </a:tc>
                <a:tc>
                  <a:txBody>
                    <a:bodyPr/>
                    <a:lstStyle/>
                    <a:p>
                      <a:r>
                        <a:rPr lang="cs-CZ" dirty="0" smtClean="0"/>
                        <a:t>skladatelé</a:t>
                      </a:r>
                      <a:endParaRPr lang="cs-CZ" dirty="0"/>
                    </a:p>
                  </a:txBody>
                  <a:tcPr/>
                </a:tc>
                <a:tc>
                  <a:txBody>
                    <a:bodyPr/>
                    <a:lstStyle/>
                    <a:p>
                      <a:r>
                        <a:rPr lang="cs-CZ" dirty="0" smtClean="0"/>
                        <a:t>muž</a:t>
                      </a:r>
                      <a:endParaRPr lang="cs-CZ" dirty="0"/>
                    </a:p>
                  </a:txBody>
                  <a:tcPr/>
                </a:tc>
              </a:tr>
              <a:tr h="370840">
                <a:tc>
                  <a:txBody>
                    <a:bodyPr/>
                    <a:lstStyle/>
                    <a:p>
                      <a:r>
                        <a:rPr lang="cs-CZ" dirty="0" smtClean="0"/>
                        <a:t>s ragbistou</a:t>
                      </a:r>
                      <a:endParaRPr lang="cs-CZ" dirty="0"/>
                    </a:p>
                  </a:txBody>
                  <a:tcPr/>
                </a:tc>
                <a:tc>
                  <a:txBody>
                    <a:bodyPr/>
                    <a:lstStyle/>
                    <a:p>
                      <a:r>
                        <a:rPr lang="cs-CZ" dirty="0" smtClean="0"/>
                        <a:t>předseda</a:t>
                      </a:r>
                      <a:endParaRPr lang="cs-CZ" dirty="0"/>
                    </a:p>
                  </a:txBody>
                  <a:tcPr/>
                </a:tc>
                <a:tc>
                  <a:txBody>
                    <a:bodyPr/>
                    <a:lstStyle/>
                    <a:p>
                      <a:r>
                        <a:rPr lang="cs-CZ" dirty="0" smtClean="0"/>
                        <a:t>zástupcem</a:t>
                      </a:r>
                      <a:endParaRPr lang="cs-CZ" dirty="0"/>
                    </a:p>
                  </a:txBody>
                  <a:tcPr/>
                </a:tc>
                <a:tc>
                  <a:txBody>
                    <a:bodyPr/>
                    <a:lstStyle/>
                    <a:p>
                      <a:r>
                        <a:rPr lang="cs-CZ" dirty="0" smtClean="0"/>
                        <a:t>soudce</a:t>
                      </a:r>
                      <a:endParaRPr lang="cs-CZ" dirty="0"/>
                    </a:p>
                  </a:txBody>
                  <a:tcPr/>
                </a:tc>
              </a:tr>
              <a:tr h="370840">
                <a:tc>
                  <a:txBody>
                    <a:bodyPr/>
                    <a:lstStyle/>
                    <a:p>
                      <a:r>
                        <a:rPr lang="cs-CZ" dirty="0" smtClean="0"/>
                        <a:t>doručovateli</a:t>
                      </a:r>
                      <a:endParaRPr lang="cs-CZ" dirty="0"/>
                    </a:p>
                  </a:txBody>
                  <a:tcPr/>
                </a:tc>
                <a:tc>
                  <a:txBody>
                    <a:bodyPr/>
                    <a:lstStyle/>
                    <a:p>
                      <a:r>
                        <a:rPr lang="cs-CZ" dirty="0" smtClean="0"/>
                        <a:t>muž</a:t>
                      </a:r>
                      <a:endParaRPr lang="cs-CZ" dirty="0"/>
                    </a:p>
                  </a:txBody>
                  <a:tcPr/>
                </a:tc>
                <a:tc>
                  <a:txBody>
                    <a:bodyPr/>
                    <a:lstStyle/>
                    <a:p>
                      <a:r>
                        <a:rPr lang="cs-CZ" dirty="0" smtClean="0"/>
                        <a:t>tenistovi</a:t>
                      </a:r>
                      <a:endParaRPr lang="cs-CZ" dirty="0"/>
                    </a:p>
                  </a:txBody>
                  <a:tcPr/>
                </a:tc>
                <a:tc>
                  <a:txBody>
                    <a:bodyPr/>
                    <a:lstStyle/>
                    <a:p>
                      <a:r>
                        <a:rPr lang="cs-CZ" dirty="0" smtClean="0"/>
                        <a:t>předseda</a:t>
                      </a:r>
                      <a:endParaRPr lang="cs-CZ" dirty="0"/>
                    </a:p>
                  </a:txBody>
                  <a:tcPr/>
                </a:tc>
              </a:tr>
              <a:tr h="370840">
                <a:tc>
                  <a:txBody>
                    <a:bodyPr/>
                    <a:lstStyle/>
                    <a:p>
                      <a:r>
                        <a:rPr lang="cs-CZ" dirty="0" smtClean="0"/>
                        <a:t>obhájcem</a:t>
                      </a:r>
                      <a:endParaRPr lang="cs-CZ" dirty="0"/>
                    </a:p>
                  </a:txBody>
                  <a:tcPr/>
                </a:tc>
                <a:tc>
                  <a:txBody>
                    <a:bodyPr/>
                    <a:lstStyle/>
                    <a:p>
                      <a:r>
                        <a:rPr lang="cs-CZ" dirty="0" smtClean="0"/>
                        <a:t>soudce</a:t>
                      </a:r>
                      <a:endParaRPr lang="cs-CZ" dirty="0"/>
                    </a:p>
                  </a:txBody>
                  <a:tcPr/>
                </a:tc>
                <a:tc>
                  <a:txBody>
                    <a:bodyPr/>
                    <a:lstStyle/>
                    <a:p>
                      <a:r>
                        <a:rPr lang="cs-CZ" dirty="0" smtClean="0"/>
                        <a:t>s láskou</a:t>
                      </a:r>
                      <a:endParaRPr lang="cs-CZ" dirty="0"/>
                    </a:p>
                  </a:txBody>
                  <a:tcPr/>
                </a:tc>
                <a:tc>
                  <a:txBody>
                    <a:bodyPr/>
                    <a:lstStyle/>
                    <a:p>
                      <a:r>
                        <a:rPr lang="cs-CZ" dirty="0" smtClean="0"/>
                        <a:t>žena</a:t>
                      </a:r>
                      <a:endParaRPr lang="cs-CZ" dirty="0"/>
                    </a:p>
                  </a:txBody>
                  <a:tcPr/>
                </a:tc>
              </a:tr>
              <a:tr h="370840">
                <a:tc>
                  <a:txBody>
                    <a:bodyPr/>
                    <a:lstStyle/>
                    <a:p>
                      <a:r>
                        <a:rPr lang="cs-CZ" dirty="0" smtClean="0"/>
                        <a:t>v příslovích</a:t>
                      </a:r>
                      <a:endParaRPr lang="cs-CZ" dirty="0"/>
                    </a:p>
                  </a:txBody>
                  <a:tcPr/>
                </a:tc>
                <a:tc>
                  <a:txBody>
                    <a:bodyPr/>
                    <a:lstStyle/>
                    <a:p>
                      <a:r>
                        <a:rPr lang="cs-CZ" dirty="0" smtClean="0"/>
                        <a:t>stavení</a:t>
                      </a:r>
                      <a:endParaRPr lang="cs-CZ" dirty="0"/>
                    </a:p>
                  </a:txBody>
                  <a:tcPr/>
                </a:tc>
                <a:tc>
                  <a:txBody>
                    <a:bodyPr/>
                    <a:lstStyle/>
                    <a:p>
                      <a:r>
                        <a:rPr lang="cs-CZ" dirty="0" smtClean="0"/>
                        <a:t>v jitroceli</a:t>
                      </a:r>
                      <a:endParaRPr lang="cs-CZ" dirty="0"/>
                    </a:p>
                  </a:txBody>
                  <a:tcPr/>
                </a:tc>
                <a:tc>
                  <a:txBody>
                    <a:bodyPr/>
                    <a:lstStyle/>
                    <a:p>
                      <a:r>
                        <a:rPr lang="cs-CZ" dirty="0" smtClean="0"/>
                        <a:t>stroj</a:t>
                      </a:r>
                      <a:endParaRPr lang="cs-CZ" dirty="0"/>
                    </a:p>
                  </a:txBody>
                  <a:tcPr/>
                </a:tc>
              </a:tr>
              <a:tr h="370840">
                <a:tc>
                  <a:txBody>
                    <a:bodyPr/>
                    <a:lstStyle/>
                    <a:p>
                      <a:r>
                        <a:rPr lang="cs-CZ" dirty="0" smtClean="0"/>
                        <a:t>radostmi</a:t>
                      </a:r>
                      <a:endParaRPr lang="cs-CZ" dirty="0"/>
                    </a:p>
                  </a:txBody>
                  <a:tcPr/>
                </a:tc>
                <a:tc>
                  <a:txBody>
                    <a:bodyPr/>
                    <a:lstStyle/>
                    <a:p>
                      <a:r>
                        <a:rPr lang="cs-CZ" dirty="0" smtClean="0"/>
                        <a:t>kost</a:t>
                      </a:r>
                      <a:endParaRPr lang="cs-CZ" dirty="0"/>
                    </a:p>
                  </a:txBody>
                  <a:tcPr/>
                </a:tc>
                <a:tc>
                  <a:txBody>
                    <a:bodyPr/>
                    <a:lstStyle/>
                    <a:p>
                      <a:r>
                        <a:rPr lang="cs-CZ" dirty="0" smtClean="0"/>
                        <a:t>na hrázi</a:t>
                      </a:r>
                      <a:endParaRPr lang="cs-CZ" dirty="0"/>
                    </a:p>
                  </a:txBody>
                  <a:tcPr/>
                </a:tc>
                <a:tc>
                  <a:txBody>
                    <a:bodyPr/>
                    <a:lstStyle/>
                    <a:p>
                      <a:r>
                        <a:rPr lang="cs-CZ" dirty="0" smtClean="0"/>
                        <a:t>píseň</a:t>
                      </a:r>
                      <a:endParaRPr lang="cs-CZ" dirty="0"/>
                    </a:p>
                  </a:txBody>
                  <a:tcPr/>
                </a:tc>
              </a:tr>
              <a:tr h="370840">
                <a:tc>
                  <a:txBody>
                    <a:bodyPr/>
                    <a:lstStyle/>
                    <a:p>
                      <a:r>
                        <a:rPr lang="cs-CZ" dirty="0" smtClean="0"/>
                        <a:t>v konvi</a:t>
                      </a:r>
                      <a:endParaRPr lang="cs-CZ" dirty="0"/>
                    </a:p>
                  </a:txBody>
                  <a:tcPr/>
                </a:tc>
                <a:tc>
                  <a:txBody>
                    <a:bodyPr/>
                    <a:lstStyle/>
                    <a:p>
                      <a:r>
                        <a:rPr lang="cs-CZ" dirty="0" smtClean="0"/>
                        <a:t>píseň</a:t>
                      </a:r>
                      <a:endParaRPr lang="cs-CZ" dirty="0"/>
                    </a:p>
                  </a:txBody>
                  <a:tcPr/>
                </a:tc>
                <a:tc>
                  <a:txBody>
                    <a:bodyPr/>
                    <a:lstStyle/>
                    <a:p>
                      <a:r>
                        <a:rPr lang="cs-CZ" dirty="0" smtClean="0"/>
                        <a:t>ploutev</a:t>
                      </a:r>
                      <a:endParaRPr lang="cs-CZ" dirty="0"/>
                    </a:p>
                  </a:txBody>
                  <a:tcPr/>
                </a:tc>
                <a:tc>
                  <a:txBody>
                    <a:bodyPr/>
                    <a:lstStyle/>
                    <a:p>
                      <a:r>
                        <a:rPr lang="cs-CZ" dirty="0" smtClean="0"/>
                        <a:t>píseň</a:t>
                      </a:r>
                      <a:endParaRPr lang="cs-CZ" dirty="0"/>
                    </a:p>
                  </a:txBody>
                  <a:tcPr/>
                </a:tc>
              </a:tr>
            </a:tbl>
          </a:graphicData>
        </a:graphic>
      </p:graphicFrame>
      <p:sp>
        <p:nvSpPr>
          <p:cNvPr id="5" name="Obdélník 4"/>
          <p:cNvSpPr/>
          <p:nvPr/>
        </p:nvSpPr>
        <p:spPr>
          <a:xfrm>
            <a:off x="2555776" y="2060848"/>
            <a:ext cx="2016224" cy="3528392"/>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cs-CZ"/>
          </a:p>
        </p:txBody>
      </p:sp>
      <p:sp>
        <p:nvSpPr>
          <p:cNvPr id="6" name="Obdélník 5"/>
          <p:cNvSpPr/>
          <p:nvPr/>
        </p:nvSpPr>
        <p:spPr>
          <a:xfrm>
            <a:off x="6732240" y="2060848"/>
            <a:ext cx="1872208" cy="3528392"/>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xmlns="" val="3361437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par>
                                <p:cTn id="11" presetID="16" presetClass="entr" presetSubtype="21"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7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xit" presetSubtype="21" fill="hold" grpId="0" nodeType="clickEffect">
                                  <p:stCondLst>
                                    <p:cond delay="0"/>
                                  </p:stCondLst>
                                  <p:childTnLst>
                                    <p:animEffect transition="out" filter="barn(inVertical)">
                                      <p:cBhvr>
                                        <p:cTn id="17" dur="500"/>
                                        <p:tgtEl>
                                          <p:spTgt spid="5"/>
                                        </p:tgtEl>
                                      </p:cBhvr>
                                    </p:animEffect>
                                    <p:set>
                                      <p:cBhvr>
                                        <p:cTn id="18" dur="1" fill="hold">
                                          <p:stCondLst>
                                            <p:cond delay="499"/>
                                          </p:stCondLst>
                                        </p:cTn>
                                        <p:tgtEl>
                                          <p:spTgt spid="5"/>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6" presetClass="exit" presetSubtype="21" fill="hold" grpId="0" nodeType="clickEffect">
                                  <p:stCondLst>
                                    <p:cond delay="0"/>
                                  </p:stCondLst>
                                  <p:childTnLst>
                                    <p:animEffect transition="out" filter="barn(inVertical)">
                                      <p:cBhvr>
                                        <p:cTn id="22" dur="500"/>
                                        <p:tgtEl>
                                          <p:spTgt spid="6"/>
                                        </p:tgtEl>
                                      </p:cBhvr>
                                    </p:animEffect>
                                    <p:set>
                                      <p:cBhvr>
                                        <p:cTn id="23"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2">
              <a:shade val="50000"/>
            </a:schemeClr>
          </a:lnRef>
          <a:fillRef idx="1">
            <a:schemeClr val="accent2"/>
          </a:fillRef>
          <a:effectRef idx="0">
            <a:schemeClr val="accent2"/>
          </a:effectRef>
          <a:fontRef idx="minor">
            <a:schemeClr val="lt1"/>
          </a:fontRef>
        </p:style>
        <p:txBody>
          <a:bodyPr/>
          <a:lstStyle/>
          <a:p>
            <a:r>
              <a:rPr lang="cs-CZ" dirty="0" smtClean="0"/>
              <a:t>Urči pád a vzor.</a:t>
            </a:r>
            <a:endParaRPr lang="cs-CZ" dirty="0"/>
          </a:p>
        </p:txBody>
      </p:sp>
      <p:graphicFrame>
        <p:nvGraphicFramePr>
          <p:cNvPr id="4" name="Zástupný symbol pro obsah 3"/>
          <p:cNvGraphicFramePr>
            <a:graphicFrameLocks noGrp="1"/>
          </p:cNvGraphicFramePr>
          <p:nvPr>
            <p:ph idx="1"/>
            <p:extLst>
              <p:ext uri="{D42A27DB-BD31-4B8C-83A1-F6EECF244321}">
                <p14:modId xmlns:p14="http://schemas.microsoft.com/office/powerpoint/2010/main" xmlns="" val="1545109487"/>
              </p:ext>
            </p:extLst>
          </p:nvPr>
        </p:nvGraphicFramePr>
        <p:xfrm>
          <a:off x="457200" y="1600200"/>
          <a:ext cx="8229600" cy="3337560"/>
        </p:xfrm>
        <a:graphic>
          <a:graphicData uri="http://schemas.openxmlformats.org/drawingml/2006/table">
            <a:tbl>
              <a:tblPr firstRow="1" bandRow="1">
                <a:tableStyleId>{5DA37D80-6434-44D0-A028-1B22A696006F}</a:tableStyleId>
              </a:tblPr>
              <a:tblGrid>
                <a:gridCol w="2026568"/>
                <a:gridCol w="716632"/>
                <a:gridCol w="1371600"/>
                <a:gridCol w="2088232"/>
                <a:gridCol w="654968"/>
                <a:gridCol w="1371600"/>
              </a:tblGrid>
              <a:tr h="370840">
                <a:tc>
                  <a:txBody>
                    <a:bodyPr/>
                    <a:lstStyle/>
                    <a:p>
                      <a:r>
                        <a:rPr lang="cs-CZ" dirty="0" smtClean="0"/>
                        <a:t>A)</a:t>
                      </a:r>
                      <a:endParaRPr lang="cs-CZ" dirty="0"/>
                    </a:p>
                  </a:txBody>
                  <a:tcPr/>
                </a:tc>
                <a:tc>
                  <a:txBody>
                    <a:bodyPr/>
                    <a:lstStyle/>
                    <a:p>
                      <a:r>
                        <a:rPr lang="cs-CZ" dirty="0" smtClean="0"/>
                        <a:t>pád</a:t>
                      </a:r>
                      <a:endParaRPr lang="cs-CZ" dirty="0"/>
                    </a:p>
                  </a:txBody>
                  <a:tcPr/>
                </a:tc>
                <a:tc>
                  <a:txBody>
                    <a:bodyPr/>
                    <a:lstStyle/>
                    <a:p>
                      <a:r>
                        <a:rPr lang="cs-CZ" dirty="0" smtClean="0"/>
                        <a:t>vzor</a:t>
                      </a:r>
                      <a:endParaRPr lang="cs-CZ" dirty="0"/>
                    </a:p>
                  </a:txBody>
                  <a:tcPr/>
                </a:tc>
                <a:tc>
                  <a:txBody>
                    <a:bodyPr/>
                    <a:lstStyle/>
                    <a:p>
                      <a:r>
                        <a:rPr lang="cs-CZ" dirty="0" smtClean="0"/>
                        <a:t>B)</a:t>
                      </a:r>
                      <a:endParaRPr lang="cs-CZ" dirty="0"/>
                    </a:p>
                  </a:txBody>
                  <a:tcPr/>
                </a:tc>
                <a:tc>
                  <a:txBody>
                    <a:bodyPr/>
                    <a:lstStyle/>
                    <a:p>
                      <a:r>
                        <a:rPr lang="cs-CZ" dirty="0" smtClean="0"/>
                        <a:t>pád</a:t>
                      </a:r>
                      <a:endParaRPr lang="cs-CZ" dirty="0"/>
                    </a:p>
                  </a:txBody>
                  <a:tcPr/>
                </a:tc>
                <a:tc>
                  <a:txBody>
                    <a:bodyPr/>
                    <a:lstStyle/>
                    <a:p>
                      <a:r>
                        <a:rPr lang="cs-CZ" dirty="0" smtClean="0"/>
                        <a:t>vzor</a:t>
                      </a:r>
                      <a:endParaRPr lang="cs-CZ" dirty="0"/>
                    </a:p>
                  </a:txBody>
                  <a:tcPr/>
                </a:tc>
              </a:tr>
              <a:tr h="370840">
                <a:tc>
                  <a:txBody>
                    <a:bodyPr/>
                    <a:lstStyle/>
                    <a:p>
                      <a:r>
                        <a:rPr lang="cs-CZ" dirty="0" smtClean="0"/>
                        <a:t>povinnostem</a:t>
                      </a:r>
                      <a:endParaRPr lang="cs-CZ" dirty="0"/>
                    </a:p>
                  </a:txBody>
                  <a:tcPr/>
                </a:tc>
                <a:tc>
                  <a:txBody>
                    <a:bodyPr/>
                    <a:lstStyle/>
                    <a:p>
                      <a:r>
                        <a:rPr lang="cs-CZ" dirty="0" smtClean="0"/>
                        <a:t>3.</a:t>
                      </a:r>
                      <a:endParaRPr lang="cs-CZ" dirty="0"/>
                    </a:p>
                  </a:txBody>
                  <a:tcPr/>
                </a:tc>
                <a:tc>
                  <a:txBody>
                    <a:bodyPr/>
                    <a:lstStyle/>
                    <a:p>
                      <a:r>
                        <a:rPr lang="cs-CZ" dirty="0" smtClean="0"/>
                        <a:t>kost</a:t>
                      </a:r>
                      <a:endParaRPr lang="cs-CZ" dirty="0"/>
                    </a:p>
                  </a:txBody>
                  <a:tcPr/>
                </a:tc>
                <a:tc>
                  <a:txBody>
                    <a:bodyPr/>
                    <a:lstStyle/>
                    <a:p>
                      <a:r>
                        <a:rPr lang="cs-CZ" dirty="0" smtClean="0"/>
                        <a:t>silnicí</a:t>
                      </a:r>
                      <a:endParaRPr lang="cs-CZ" dirty="0"/>
                    </a:p>
                  </a:txBody>
                  <a:tcPr/>
                </a:tc>
                <a:tc>
                  <a:txBody>
                    <a:bodyPr/>
                    <a:lstStyle/>
                    <a:p>
                      <a:r>
                        <a:rPr lang="cs-CZ" dirty="0" smtClean="0"/>
                        <a:t>7.</a:t>
                      </a:r>
                      <a:endParaRPr lang="cs-CZ" dirty="0"/>
                    </a:p>
                  </a:txBody>
                  <a:tcPr/>
                </a:tc>
                <a:tc>
                  <a:txBody>
                    <a:bodyPr/>
                    <a:lstStyle/>
                    <a:p>
                      <a:r>
                        <a:rPr lang="cs-CZ" dirty="0" smtClean="0"/>
                        <a:t>růže</a:t>
                      </a:r>
                      <a:endParaRPr lang="cs-CZ" dirty="0"/>
                    </a:p>
                  </a:txBody>
                  <a:tcPr/>
                </a:tc>
              </a:tr>
              <a:tr h="370840">
                <a:tc>
                  <a:txBody>
                    <a:bodyPr/>
                    <a:lstStyle/>
                    <a:p>
                      <a:r>
                        <a:rPr lang="cs-CZ" dirty="0" smtClean="0"/>
                        <a:t>o slávě</a:t>
                      </a:r>
                      <a:endParaRPr lang="cs-CZ" dirty="0"/>
                    </a:p>
                  </a:txBody>
                  <a:tcPr/>
                </a:tc>
                <a:tc>
                  <a:txBody>
                    <a:bodyPr/>
                    <a:lstStyle/>
                    <a:p>
                      <a:r>
                        <a:rPr lang="cs-CZ" dirty="0" smtClean="0"/>
                        <a:t>6.</a:t>
                      </a:r>
                      <a:endParaRPr lang="cs-CZ" dirty="0"/>
                    </a:p>
                  </a:txBody>
                  <a:tcPr/>
                </a:tc>
                <a:tc>
                  <a:txBody>
                    <a:bodyPr/>
                    <a:lstStyle/>
                    <a:p>
                      <a:r>
                        <a:rPr lang="cs-CZ" dirty="0" smtClean="0"/>
                        <a:t>žena</a:t>
                      </a:r>
                      <a:endParaRPr lang="cs-CZ" dirty="0"/>
                    </a:p>
                  </a:txBody>
                  <a:tcPr/>
                </a:tc>
                <a:tc>
                  <a:txBody>
                    <a:bodyPr/>
                    <a:lstStyle/>
                    <a:p>
                      <a:r>
                        <a:rPr lang="cs-CZ" dirty="0" smtClean="0"/>
                        <a:t>slabostech</a:t>
                      </a:r>
                      <a:endParaRPr lang="cs-CZ" dirty="0"/>
                    </a:p>
                  </a:txBody>
                  <a:tcPr/>
                </a:tc>
                <a:tc>
                  <a:txBody>
                    <a:bodyPr/>
                    <a:lstStyle/>
                    <a:p>
                      <a:r>
                        <a:rPr lang="cs-CZ" dirty="0" smtClean="0"/>
                        <a:t>6.</a:t>
                      </a:r>
                      <a:endParaRPr lang="cs-CZ" dirty="0"/>
                    </a:p>
                  </a:txBody>
                  <a:tcPr/>
                </a:tc>
                <a:tc>
                  <a:txBody>
                    <a:bodyPr/>
                    <a:lstStyle/>
                    <a:p>
                      <a:r>
                        <a:rPr lang="cs-CZ" dirty="0" smtClean="0"/>
                        <a:t>kost</a:t>
                      </a:r>
                      <a:endParaRPr lang="cs-CZ" dirty="0"/>
                    </a:p>
                  </a:txBody>
                  <a:tcPr/>
                </a:tc>
              </a:tr>
              <a:tr h="370840">
                <a:tc>
                  <a:txBody>
                    <a:bodyPr/>
                    <a:lstStyle/>
                    <a:p>
                      <a:r>
                        <a:rPr lang="cs-CZ" dirty="0" smtClean="0"/>
                        <a:t>s chutí</a:t>
                      </a:r>
                      <a:endParaRPr lang="cs-CZ" dirty="0"/>
                    </a:p>
                  </a:txBody>
                  <a:tcPr/>
                </a:tc>
                <a:tc>
                  <a:txBody>
                    <a:bodyPr/>
                    <a:lstStyle/>
                    <a:p>
                      <a:r>
                        <a:rPr lang="cs-CZ" dirty="0" smtClean="0"/>
                        <a:t>7.</a:t>
                      </a:r>
                      <a:endParaRPr lang="cs-CZ" dirty="0"/>
                    </a:p>
                  </a:txBody>
                  <a:tcPr/>
                </a:tc>
                <a:tc>
                  <a:txBody>
                    <a:bodyPr/>
                    <a:lstStyle/>
                    <a:p>
                      <a:r>
                        <a:rPr lang="cs-CZ" dirty="0" smtClean="0"/>
                        <a:t>kost/píseň</a:t>
                      </a:r>
                      <a:endParaRPr lang="cs-CZ" dirty="0"/>
                    </a:p>
                  </a:txBody>
                  <a:tcPr/>
                </a:tc>
                <a:tc>
                  <a:txBody>
                    <a:bodyPr/>
                    <a:lstStyle/>
                    <a:p>
                      <a:r>
                        <a:rPr lang="cs-CZ" dirty="0" smtClean="0"/>
                        <a:t>bez řečí</a:t>
                      </a:r>
                      <a:endParaRPr lang="cs-CZ" dirty="0"/>
                    </a:p>
                  </a:txBody>
                  <a:tcPr/>
                </a:tc>
                <a:tc>
                  <a:txBody>
                    <a:bodyPr/>
                    <a:lstStyle/>
                    <a:p>
                      <a:r>
                        <a:rPr lang="cs-CZ" dirty="0" smtClean="0"/>
                        <a:t>2.</a:t>
                      </a:r>
                      <a:endParaRPr lang="cs-CZ" dirty="0"/>
                    </a:p>
                  </a:txBody>
                  <a:tcPr/>
                </a:tc>
                <a:tc>
                  <a:txBody>
                    <a:bodyPr/>
                    <a:lstStyle/>
                    <a:p>
                      <a:r>
                        <a:rPr lang="cs-CZ" dirty="0" smtClean="0"/>
                        <a:t>kost</a:t>
                      </a:r>
                      <a:endParaRPr lang="cs-CZ" dirty="0"/>
                    </a:p>
                  </a:txBody>
                  <a:tcPr/>
                </a:tc>
              </a:tr>
              <a:tr h="370840">
                <a:tc>
                  <a:txBody>
                    <a:bodyPr/>
                    <a:lstStyle/>
                    <a:p>
                      <a:r>
                        <a:rPr lang="cs-CZ" dirty="0" smtClean="0"/>
                        <a:t>do postele</a:t>
                      </a:r>
                      <a:endParaRPr lang="cs-CZ" dirty="0"/>
                    </a:p>
                  </a:txBody>
                  <a:tcPr/>
                </a:tc>
                <a:tc>
                  <a:txBody>
                    <a:bodyPr/>
                    <a:lstStyle/>
                    <a:p>
                      <a:r>
                        <a:rPr lang="cs-CZ" dirty="0" smtClean="0"/>
                        <a:t>2.</a:t>
                      </a:r>
                      <a:endParaRPr lang="cs-CZ" dirty="0"/>
                    </a:p>
                  </a:txBody>
                  <a:tcPr/>
                </a:tc>
                <a:tc>
                  <a:txBody>
                    <a:bodyPr/>
                    <a:lstStyle/>
                    <a:p>
                      <a:r>
                        <a:rPr lang="cs-CZ" dirty="0" smtClean="0"/>
                        <a:t>píseň</a:t>
                      </a:r>
                      <a:endParaRPr lang="cs-CZ" dirty="0"/>
                    </a:p>
                  </a:txBody>
                  <a:tcPr/>
                </a:tc>
                <a:tc>
                  <a:txBody>
                    <a:bodyPr/>
                    <a:lstStyle/>
                    <a:p>
                      <a:r>
                        <a:rPr lang="cs-CZ" dirty="0" smtClean="0"/>
                        <a:t>z klece</a:t>
                      </a:r>
                      <a:endParaRPr lang="cs-CZ" dirty="0"/>
                    </a:p>
                  </a:txBody>
                  <a:tcPr/>
                </a:tc>
                <a:tc>
                  <a:txBody>
                    <a:bodyPr/>
                    <a:lstStyle/>
                    <a:p>
                      <a:r>
                        <a:rPr lang="cs-CZ" dirty="0" smtClean="0"/>
                        <a:t>2.</a:t>
                      </a:r>
                      <a:endParaRPr lang="cs-CZ" dirty="0"/>
                    </a:p>
                  </a:txBody>
                  <a:tcPr/>
                </a:tc>
                <a:tc>
                  <a:txBody>
                    <a:bodyPr/>
                    <a:lstStyle/>
                    <a:p>
                      <a:r>
                        <a:rPr lang="cs-CZ" dirty="0" smtClean="0"/>
                        <a:t>píseň</a:t>
                      </a:r>
                      <a:endParaRPr lang="cs-CZ" dirty="0"/>
                    </a:p>
                  </a:txBody>
                  <a:tcPr/>
                </a:tc>
              </a:tr>
              <a:tr h="370840">
                <a:tc>
                  <a:txBody>
                    <a:bodyPr/>
                    <a:lstStyle/>
                    <a:p>
                      <a:r>
                        <a:rPr lang="cs-CZ" dirty="0" smtClean="0"/>
                        <a:t>o koupi</a:t>
                      </a:r>
                      <a:endParaRPr lang="cs-CZ" dirty="0"/>
                    </a:p>
                  </a:txBody>
                  <a:tcPr/>
                </a:tc>
                <a:tc>
                  <a:txBody>
                    <a:bodyPr/>
                    <a:lstStyle/>
                    <a:p>
                      <a:r>
                        <a:rPr lang="cs-CZ" dirty="0" smtClean="0"/>
                        <a:t>6.</a:t>
                      </a:r>
                      <a:endParaRPr lang="cs-CZ" dirty="0"/>
                    </a:p>
                  </a:txBody>
                  <a:tcPr/>
                </a:tc>
                <a:tc>
                  <a:txBody>
                    <a:bodyPr/>
                    <a:lstStyle/>
                    <a:p>
                      <a:r>
                        <a:rPr lang="cs-CZ" dirty="0" smtClean="0"/>
                        <a:t>růže</a:t>
                      </a:r>
                      <a:endParaRPr lang="cs-CZ" dirty="0"/>
                    </a:p>
                  </a:txBody>
                  <a:tcPr/>
                </a:tc>
                <a:tc>
                  <a:txBody>
                    <a:bodyPr/>
                    <a:lstStyle/>
                    <a:p>
                      <a:r>
                        <a:rPr lang="cs-CZ" dirty="0" smtClean="0"/>
                        <a:t>v masti</a:t>
                      </a:r>
                      <a:endParaRPr lang="cs-CZ" dirty="0"/>
                    </a:p>
                  </a:txBody>
                  <a:tcPr/>
                </a:tc>
                <a:tc>
                  <a:txBody>
                    <a:bodyPr/>
                    <a:lstStyle/>
                    <a:p>
                      <a:r>
                        <a:rPr lang="cs-CZ" dirty="0" smtClean="0"/>
                        <a:t>6.</a:t>
                      </a:r>
                      <a:endParaRPr lang="cs-CZ" dirty="0"/>
                    </a:p>
                  </a:txBody>
                  <a:tcPr/>
                </a:tc>
                <a:tc>
                  <a:txBody>
                    <a:bodyPr/>
                    <a:lstStyle/>
                    <a:p>
                      <a:r>
                        <a:rPr lang="cs-CZ" dirty="0" smtClean="0"/>
                        <a:t>kost</a:t>
                      </a:r>
                      <a:endParaRPr lang="cs-CZ" dirty="0"/>
                    </a:p>
                  </a:txBody>
                  <a:tcPr/>
                </a:tc>
              </a:tr>
              <a:tr h="370840">
                <a:tc>
                  <a:txBody>
                    <a:bodyPr/>
                    <a:lstStyle/>
                    <a:p>
                      <a:r>
                        <a:rPr lang="cs-CZ" dirty="0" smtClean="0"/>
                        <a:t>s jídlem</a:t>
                      </a:r>
                      <a:endParaRPr lang="cs-CZ" dirty="0"/>
                    </a:p>
                  </a:txBody>
                  <a:tcPr/>
                </a:tc>
                <a:tc>
                  <a:txBody>
                    <a:bodyPr/>
                    <a:lstStyle/>
                    <a:p>
                      <a:r>
                        <a:rPr lang="cs-CZ" dirty="0" smtClean="0"/>
                        <a:t>7.</a:t>
                      </a:r>
                      <a:endParaRPr lang="cs-CZ" dirty="0"/>
                    </a:p>
                  </a:txBody>
                  <a:tcPr/>
                </a:tc>
                <a:tc>
                  <a:txBody>
                    <a:bodyPr/>
                    <a:lstStyle/>
                    <a:p>
                      <a:r>
                        <a:rPr lang="cs-CZ" dirty="0" smtClean="0"/>
                        <a:t>město</a:t>
                      </a:r>
                      <a:endParaRPr lang="cs-CZ" dirty="0"/>
                    </a:p>
                  </a:txBody>
                  <a:tcPr/>
                </a:tc>
                <a:tc>
                  <a:txBody>
                    <a:bodyPr/>
                    <a:lstStyle/>
                    <a:p>
                      <a:r>
                        <a:rPr lang="cs-CZ" dirty="0" smtClean="0"/>
                        <a:t>s pěstí</a:t>
                      </a:r>
                      <a:endParaRPr lang="cs-CZ" dirty="0"/>
                    </a:p>
                  </a:txBody>
                  <a:tcPr/>
                </a:tc>
                <a:tc>
                  <a:txBody>
                    <a:bodyPr/>
                    <a:lstStyle/>
                    <a:p>
                      <a:r>
                        <a:rPr lang="cs-CZ" dirty="0" smtClean="0"/>
                        <a:t>7.</a:t>
                      </a:r>
                      <a:endParaRPr lang="cs-CZ" dirty="0"/>
                    </a:p>
                  </a:txBody>
                  <a:tcPr/>
                </a:tc>
                <a:tc>
                  <a:txBody>
                    <a:bodyPr/>
                    <a:lstStyle/>
                    <a:p>
                      <a:r>
                        <a:rPr lang="cs-CZ" dirty="0" smtClean="0"/>
                        <a:t>kost</a:t>
                      </a:r>
                      <a:endParaRPr lang="cs-CZ" dirty="0"/>
                    </a:p>
                  </a:txBody>
                  <a:tcPr/>
                </a:tc>
              </a:tr>
              <a:tr h="370840">
                <a:tc>
                  <a:txBody>
                    <a:bodyPr/>
                    <a:lstStyle/>
                    <a:p>
                      <a:r>
                        <a:rPr lang="cs-CZ" dirty="0" smtClean="0"/>
                        <a:t>bez koleje</a:t>
                      </a:r>
                      <a:endParaRPr lang="cs-CZ" dirty="0"/>
                    </a:p>
                  </a:txBody>
                  <a:tcPr/>
                </a:tc>
                <a:tc>
                  <a:txBody>
                    <a:bodyPr/>
                    <a:lstStyle/>
                    <a:p>
                      <a:r>
                        <a:rPr lang="cs-CZ" dirty="0" smtClean="0"/>
                        <a:t>2.</a:t>
                      </a:r>
                      <a:endParaRPr lang="cs-CZ" dirty="0"/>
                    </a:p>
                  </a:txBody>
                  <a:tcPr/>
                </a:tc>
                <a:tc>
                  <a:txBody>
                    <a:bodyPr/>
                    <a:lstStyle/>
                    <a:p>
                      <a:r>
                        <a:rPr lang="cs-CZ" dirty="0" smtClean="0"/>
                        <a:t>píseň</a:t>
                      </a:r>
                      <a:endParaRPr lang="cs-CZ" dirty="0"/>
                    </a:p>
                  </a:txBody>
                  <a:tcPr/>
                </a:tc>
                <a:tc>
                  <a:txBody>
                    <a:bodyPr/>
                    <a:lstStyle/>
                    <a:p>
                      <a:r>
                        <a:rPr lang="cs-CZ" dirty="0" smtClean="0"/>
                        <a:t>beze slov</a:t>
                      </a:r>
                      <a:endParaRPr lang="cs-CZ" dirty="0"/>
                    </a:p>
                  </a:txBody>
                  <a:tcPr/>
                </a:tc>
                <a:tc>
                  <a:txBody>
                    <a:bodyPr/>
                    <a:lstStyle/>
                    <a:p>
                      <a:r>
                        <a:rPr lang="cs-CZ" dirty="0" smtClean="0"/>
                        <a:t>2.</a:t>
                      </a:r>
                      <a:endParaRPr lang="cs-CZ" dirty="0"/>
                    </a:p>
                  </a:txBody>
                  <a:tcPr/>
                </a:tc>
                <a:tc>
                  <a:txBody>
                    <a:bodyPr/>
                    <a:lstStyle/>
                    <a:p>
                      <a:r>
                        <a:rPr lang="cs-CZ" dirty="0" smtClean="0"/>
                        <a:t>město</a:t>
                      </a:r>
                      <a:endParaRPr lang="cs-CZ" dirty="0"/>
                    </a:p>
                  </a:txBody>
                  <a:tcPr/>
                </a:tc>
              </a:tr>
              <a:tr h="370840">
                <a:tc>
                  <a:txBody>
                    <a:bodyPr/>
                    <a:lstStyle/>
                    <a:p>
                      <a:r>
                        <a:rPr lang="cs-CZ" dirty="0" smtClean="0"/>
                        <a:t>železnic</a:t>
                      </a:r>
                      <a:endParaRPr lang="cs-CZ" dirty="0"/>
                    </a:p>
                  </a:txBody>
                  <a:tcPr/>
                </a:tc>
                <a:tc>
                  <a:txBody>
                    <a:bodyPr/>
                    <a:lstStyle/>
                    <a:p>
                      <a:r>
                        <a:rPr lang="cs-CZ" dirty="0" smtClean="0"/>
                        <a:t>7.</a:t>
                      </a:r>
                      <a:endParaRPr lang="cs-CZ" dirty="0"/>
                    </a:p>
                  </a:txBody>
                  <a:tcPr/>
                </a:tc>
                <a:tc>
                  <a:txBody>
                    <a:bodyPr/>
                    <a:lstStyle/>
                    <a:p>
                      <a:r>
                        <a:rPr lang="cs-CZ" dirty="0" smtClean="0"/>
                        <a:t>růže</a:t>
                      </a:r>
                      <a:endParaRPr lang="cs-CZ" dirty="0"/>
                    </a:p>
                  </a:txBody>
                  <a:tcPr/>
                </a:tc>
                <a:tc>
                  <a:txBody>
                    <a:bodyPr/>
                    <a:lstStyle/>
                    <a:p>
                      <a:r>
                        <a:rPr lang="cs-CZ" dirty="0" smtClean="0"/>
                        <a:t>proti barvě</a:t>
                      </a:r>
                      <a:endParaRPr lang="cs-CZ" dirty="0"/>
                    </a:p>
                  </a:txBody>
                  <a:tcPr/>
                </a:tc>
                <a:tc>
                  <a:txBody>
                    <a:bodyPr/>
                    <a:lstStyle/>
                    <a:p>
                      <a:r>
                        <a:rPr lang="cs-CZ" dirty="0" smtClean="0"/>
                        <a:t>3.</a:t>
                      </a:r>
                      <a:endParaRPr lang="cs-CZ" dirty="0"/>
                    </a:p>
                  </a:txBody>
                  <a:tcPr/>
                </a:tc>
                <a:tc>
                  <a:txBody>
                    <a:bodyPr/>
                    <a:lstStyle/>
                    <a:p>
                      <a:r>
                        <a:rPr lang="cs-CZ" dirty="0" smtClean="0"/>
                        <a:t>žena</a:t>
                      </a:r>
                      <a:endParaRPr lang="cs-CZ" dirty="0"/>
                    </a:p>
                  </a:txBody>
                  <a:tcPr/>
                </a:tc>
              </a:tr>
            </a:tbl>
          </a:graphicData>
        </a:graphic>
      </p:graphicFrame>
      <p:sp>
        <p:nvSpPr>
          <p:cNvPr id="5" name="Obdélník 4"/>
          <p:cNvSpPr/>
          <p:nvPr/>
        </p:nvSpPr>
        <p:spPr>
          <a:xfrm>
            <a:off x="2483768" y="1988840"/>
            <a:ext cx="720080" cy="288032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cs-CZ"/>
          </a:p>
        </p:txBody>
      </p:sp>
      <p:sp>
        <p:nvSpPr>
          <p:cNvPr id="6" name="Obdélník 5"/>
          <p:cNvSpPr/>
          <p:nvPr/>
        </p:nvSpPr>
        <p:spPr>
          <a:xfrm>
            <a:off x="3227695" y="1971042"/>
            <a:ext cx="1368152" cy="288032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cs-CZ"/>
          </a:p>
        </p:txBody>
      </p:sp>
      <p:sp>
        <p:nvSpPr>
          <p:cNvPr id="7" name="Obdélník 6"/>
          <p:cNvSpPr/>
          <p:nvPr/>
        </p:nvSpPr>
        <p:spPr>
          <a:xfrm>
            <a:off x="6660232" y="2019632"/>
            <a:ext cx="576064" cy="288032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cs-CZ"/>
          </a:p>
        </p:txBody>
      </p:sp>
      <p:sp>
        <p:nvSpPr>
          <p:cNvPr id="9" name="Obdélník 8"/>
          <p:cNvSpPr/>
          <p:nvPr/>
        </p:nvSpPr>
        <p:spPr>
          <a:xfrm>
            <a:off x="7380312" y="1971042"/>
            <a:ext cx="1224136" cy="288032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cs-CZ"/>
          </a:p>
        </p:txBody>
      </p:sp>
    </p:spTree>
    <p:extLst>
      <p:ext uri="{BB962C8B-B14F-4D97-AF65-F5344CB8AC3E}">
        <p14:creationId xmlns:p14="http://schemas.microsoft.com/office/powerpoint/2010/main" xmlns="" val="2172852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xit" presetSubtype="4" fill="hold" grpId="1" nodeType="clickEffect">
                                  <p:stCondLst>
                                    <p:cond delay="0"/>
                                  </p:stCondLst>
                                  <p:childTnLst>
                                    <p:anim calcmode="lin" valueType="num">
                                      <p:cBhvr additive="base">
                                        <p:cTn id="33" dur="500"/>
                                        <p:tgtEl>
                                          <p:spTgt spid="5"/>
                                        </p:tgtEl>
                                        <p:attrNameLst>
                                          <p:attrName>ppt_x</p:attrName>
                                        </p:attrNameLst>
                                      </p:cBhvr>
                                      <p:tavLst>
                                        <p:tav tm="0">
                                          <p:val>
                                            <p:strVal val="ppt_x"/>
                                          </p:val>
                                        </p:tav>
                                        <p:tav tm="100000">
                                          <p:val>
                                            <p:strVal val="ppt_x"/>
                                          </p:val>
                                        </p:tav>
                                      </p:tavLst>
                                    </p:anim>
                                    <p:anim calcmode="lin" valueType="num">
                                      <p:cBhvr additive="base">
                                        <p:cTn id="34" dur="500"/>
                                        <p:tgtEl>
                                          <p:spTgt spid="5"/>
                                        </p:tgtEl>
                                        <p:attrNameLst>
                                          <p:attrName>ppt_y</p:attrName>
                                        </p:attrNameLst>
                                      </p:cBhvr>
                                      <p:tavLst>
                                        <p:tav tm="0">
                                          <p:val>
                                            <p:strVal val="ppt_y"/>
                                          </p:val>
                                        </p:tav>
                                        <p:tav tm="100000">
                                          <p:val>
                                            <p:strVal val="1+ppt_h/2"/>
                                          </p:val>
                                        </p:tav>
                                      </p:tavLst>
                                    </p:anim>
                                    <p:set>
                                      <p:cBhvr>
                                        <p:cTn id="35" dur="1" fill="hold">
                                          <p:stCondLst>
                                            <p:cond delay="499"/>
                                          </p:stCondLst>
                                        </p:cTn>
                                        <p:tgtEl>
                                          <p:spTgt spid="5"/>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2" presetClass="exit" presetSubtype="4" fill="hold" grpId="1" nodeType="clickEffect">
                                  <p:stCondLst>
                                    <p:cond delay="0"/>
                                  </p:stCondLst>
                                  <p:childTnLst>
                                    <p:anim calcmode="lin" valueType="num">
                                      <p:cBhvr additive="base">
                                        <p:cTn id="39" dur="500"/>
                                        <p:tgtEl>
                                          <p:spTgt spid="6"/>
                                        </p:tgtEl>
                                        <p:attrNameLst>
                                          <p:attrName>ppt_x</p:attrName>
                                        </p:attrNameLst>
                                      </p:cBhvr>
                                      <p:tavLst>
                                        <p:tav tm="0">
                                          <p:val>
                                            <p:strVal val="ppt_x"/>
                                          </p:val>
                                        </p:tav>
                                        <p:tav tm="100000">
                                          <p:val>
                                            <p:strVal val="ppt_x"/>
                                          </p:val>
                                        </p:tav>
                                      </p:tavLst>
                                    </p:anim>
                                    <p:anim calcmode="lin" valueType="num">
                                      <p:cBhvr additive="base">
                                        <p:cTn id="40" dur="500"/>
                                        <p:tgtEl>
                                          <p:spTgt spid="6"/>
                                        </p:tgtEl>
                                        <p:attrNameLst>
                                          <p:attrName>ppt_y</p:attrName>
                                        </p:attrNameLst>
                                      </p:cBhvr>
                                      <p:tavLst>
                                        <p:tav tm="0">
                                          <p:val>
                                            <p:strVal val="ppt_y"/>
                                          </p:val>
                                        </p:tav>
                                        <p:tav tm="100000">
                                          <p:val>
                                            <p:strVal val="1+ppt_h/2"/>
                                          </p:val>
                                        </p:tav>
                                      </p:tavLst>
                                    </p:anim>
                                    <p:set>
                                      <p:cBhvr>
                                        <p:cTn id="41" dur="1" fill="hold">
                                          <p:stCondLst>
                                            <p:cond delay="499"/>
                                          </p:stCondLst>
                                        </p:cTn>
                                        <p:tgtEl>
                                          <p:spTgt spid="6"/>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2" presetClass="exit" presetSubtype="4" fill="hold" grpId="1" nodeType="clickEffect">
                                  <p:stCondLst>
                                    <p:cond delay="0"/>
                                  </p:stCondLst>
                                  <p:childTnLst>
                                    <p:anim calcmode="lin" valueType="num">
                                      <p:cBhvr additive="base">
                                        <p:cTn id="45" dur="500"/>
                                        <p:tgtEl>
                                          <p:spTgt spid="7"/>
                                        </p:tgtEl>
                                        <p:attrNameLst>
                                          <p:attrName>ppt_x</p:attrName>
                                        </p:attrNameLst>
                                      </p:cBhvr>
                                      <p:tavLst>
                                        <p:tav tm="0">
                                          <p:val>
                                            <p:strVal val="ppt_x"/>
                                          </p:val>
                                        </p:tav>
                                        <p:tav tm="100000">
                                          <p:val>
                                            <p:strVal val="ppt_x"/>
                                          </p:val>
                                        </p:tav>
                                      </p:tavLst>
                                    </p:anim>
                                    <p:anim calcmode="lin" valueType="num">
                                      <p:cBhvr additive="base">
                                        <p:cTn id="46" dur="500"/>
                                        <p:tgtEl>
                                          <p:spTgt spid="7"/>
                                        </p:tgtEl>
                                        <p:attrNameLst>
                                          <p:attrName>ppt_y</p:attrName>
                                        </p:attrNameLst>
                                      </p:cBhvr>
                                      <p:tavLst>
                                        <p:tav tm="0">
                                          <p:val>
                                            <p:strVal val="ppt_y"/>
                                          </p:val>
                                        </p:tav>
                                        <p:tav tm="100000">
                                          <p:val>
                                            <p:strVal val="1+ppt_h/2"/>
                                          </p:val>
                                        </p:tav>
                                      </p:tavLst>
                                    </p:anim>
                                    <p:set>
                                      <p:cBhvr>
                                        <p:cTn id="47" dur="1" fill="hold">
                                          <p:stCondLst>
                                            <p:cond delay="499"/>
                                          </p:stCondLst>
                                        </p:cTn>
                                        <p:tgtEl>
                                          <p:spTgt spid="7"/>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42" presetClass="exit" presetSubtype="0" fill="hold" grpId="1" nodeType="clickEffect">
                                  <p:stCondLst>
                                    <p:cond delay="0"/>
                                  </p:stCondLst>
                                  <p:childTnLst>
                                    <p:animEffect transition="out" filter="fade">
                                      <p:cBhvr>
                                        <p:cTn id="51" dur="1000"/>
                                        <p:tgtEl>
                                          <p:spTgt spid="9"/>
                                        </p:tgtEl>
                                      </p:cBhvr>
                                    </p:animEffect>
                                    <p:anim calcmode="lin" valueType="num">
                                      <p:cBhvr>
                                        <p:cTn id="52" dur="1000"/>
                                        <p:tgtEl>
                                          <p:spTgt spid="9"/>
                                        </p:tgtEl>
                                        <p:attrNameLst>
                                          <p:attrName>ppt_x</p:attrName>
                                        </p:attrNameLst>
                                      </p:cBhvr>
                                      <p:tavLst>
                                        <p:tav tm="0">
                                          <p:val>
                                            <p:strVal val="ppt_x"/>
                                          </p:val>
                                        </p:tav>
                                        <p:tav tm="100000">
                                          <p:val>
                                            <p:strVal val="ppt_x"/>
                                          </p:val>
                                        </p:tav>
                                      </p:tavLst>
                                    </p:anim>
                                    <p:anim calcmode="lin" valueType="num">
                                      <p:cBhvr>
                                        <p:cTn id="53" dur="1000"/>
                                        <p:tgtEl>
                                          <p:spTgt spid="9"/>
                                        </p:tgtEl>
                                        <p:attrNameLst>
                                          <p:attrName>ppt_y</p:attrName>
                                        </p:attrNameLst>
                                      </p:cBhvr>
                                      <p:tavLst>
                                        <p:tav tm="0">
                                          <p:val>
                                            <p:strVal val="ppt_y"/>
                                          </p:val>
                                        </p:tav>
                                        <p:tav tm="100000">
                                          <p:val>
                                            <p:strVal val="ppt_y+.1"/>
                                          </p:val>
                                        </p:tav>
                                      </p:tavLst>
                                    </p:anim>
                                    <p:set>
                                      <p:cBhvr>
                                        <p:cTn id="54"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9" grpId="0" animBg="1"/>
      <p:bldP spid="9"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cs-CZ" dirty="0" smtClean="0"/>
              <a:t>Utvoř požadovaný tvar:</a:t>
            </a:r>
            <a:endParaRPr lang="cs-CZ" dirty="0"/>
          </a:p>
        </p:txBody>
      </p:sp>
      <p:graphicFrame>
        <p:nvGraphicFramePr>
          <p:cNvPr id="4" name="Zástupný symbol pro obsah 3"/>
          <p:cNvGraphicFramePr>
            <a:graphicFrameLocks noGrp="1"/>
          </p:cNvGraphicFramePr>
          <p:nvPr>
            <p:ph idx="1"/>
            <p:extLst>
              <p:ext uri="{D42A27DB-BD31-4B8C-83A1-F6EECF244321}">
                <p14:modId xmlns:p14="http://schemas.microsoft.com/office/powerpoint/2010/main" xmlns="" val="120335182"/>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Zaoblený obdélník 4"/>
          <p:cNvSpPr/>
          <p:nvPr/>
        </p:nvSpPr>
        <p:spPr>
          <a:xfrm>
            <a:off x="5868144" y="1556792"/>
            <a:ext cx="2592288" cy="4608093"/>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xmlns="" val="3977020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xit" presetSubtype="21" fill="hold" grpId="1" nodeType="clickEffect">
                                  <p:stCondLst>
                                    <p:cond delay="0"/>
                                  </p:stCondLst>
                                  <p:childTnLst>
                                    <p:animEffect transition="out" filter="barn(inVertical)">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animBg="1"/>
      <p:bldP spid="5"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3">
            <a:schemeClr val="lt1"/>
          </a:lnRef>
          <a:fillRef idx="1">
            <a:schemeClr val="accent2"/>
          </a:fillRef>
          <a:effectRef idx="1">
            <a:schemeClr val="accent2"/>
          </a:effectRef>
          <a:fontRef idx="minor">
            <a:schemeClr val="lt1"/>
          </a:fontRef>
        </p:style>
        <p:txBody>
          <a:bodyPr/>
          <a:lstStyle/>
          <a:p>
            <a:r>
              <a:rPr lang="cs-CZ" dirty="0"/>
              <a:t>Utvoř požadovaný tvar:</a:t>
            </a:r>
          </a:p>
        </p:txBody>
      </p:sp>
      <p:graphicFrame>
        <p:nvGraphicFramePr>
          <p:cNvPr id="4" name="Zástupný symbol pro obsah 3"/>
          <p:cNvGraphicFramePr>
            <a:graphicFrameLocks noGrp="1"/>
          </p:cNvGraphicFramePr>
          <p:nvPr>
            <p:ph idx="1"/>
            <p:extLst>
              <p:ext uri="{D42A27DB-BD31-4B8C-83A1-F6EECF244321}">
                <p14:modId xmlns:p14="http://schemas.microsoft.com/office/powerpoint/2010/main" xmlns="" val="407538023"/>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Zaoblený obdélník 5"/>
          <p:cNvSpPr/>
          <p:nvPr/>
        </p:nvSpPr>
        <p:spPr>
          <a:xfrm>
            <a:off x="6228184" y="1700808"/>
            <a:ext cx="2448272" cy="4392488"/>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xmlns="" val="1225238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xit" presetSubtype="0" fill="hold" grpId="1" nodeType="clickEffect">
                                  <p:stCondLst>
                                    <p:cond delay="0"/>
                                  </p:stCondLst>
                                  <p:childTnLst>
                                    <p:animEffect transition="out" filter="fade">
                                      <p:cBhvr>
                                        <p:cTn id="18" dur="1000"/>
                                        <p:tgtEl>
                                          <p:spTgt spid="6"/>
                                        </p:tgtEl>
                                      </p:cBhvr>
                                    </p:animEffect>
                                    <p:anim calcmode="lin" valueType="num">
                                      <p:cBhvr>
                                        <p:cTn id="19" dur="1000"/>
                                        <p:tgtEl>
                                          <p:spTgt spid="6"/>
                                        </p:tgtEl>
                                        <p:attrNameLst>
                                          <p:attrName>ppt_x</p:attrName>
                                        </p:attrNameLst>
                                      </p:cBhvr>
                                      <p:tavLst>
                                        <p:tav tm="0">
                                          <p:val>
                                            <p:strVal val="ppt_x"/>
                                          </p:val>
                                        </p:tav>
                                        <p:tav tm="100000">
                                          <p:val>
                                            <p:strVal val="ppt_x"/>
                                          </p:val>
                                        </p:tav>
                                      </p:tavLst>
                                    </p:anim>
                                    <p:anim calcmode="lin" valueType="num">
                                      <p:cBhvr>
                                        <p:cTn id="20" dur="1000"/>
                                        <p:tgtEl>
                                          <p:spTgt spid="6"/>
                                        </p:tgtEl>
                                        <p:attrNameLst>
                                          <p:attrName>ppt_y</p:attrName>
                                        </p:attrNameLst>
                                      </p:cBhvr>
                                      <p:tavLst>
                                        <p:tav tm="0">
                                          <p:val>
                                            <p:strVal val="ppt_y"/>
                                          </p:val>
                                        </p:tav>
                                        <p:tav tm="100000">
                                          <p:val>
                                            <p:strVal val="ppt_y+.1"/>
                                          </p:val>
                                        </p:tav>
                                      </p:tavLst>
                                    </p:anim>
                                    <p:set>
                                      <p:cBhvr>
                                        <p:cTn id="21"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6" grpId="0" animBg="1"/>
      <p:bldP spid="6"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3">
            <a:schemeClr val="lt1"/>
          </a:lnRef>
          <a:fillRef idx="1">
            <a:schemeClr val="accent2"/>
          </a:fillRef>
          <a:effectRef idx="1">
            <a:schemeClr val="accent2"/>
          </a:effectRef>
          <a:fontRef idx="minor">
            <a:schemeClr val="lt1"/>
          </a:fontRef>
        </p:style>
        <p:txBody>
          <a:bodyPr/>
          <a:lstStyle/>
          <a:p>
            <a:r>
              <a:rPr lang="cs-CZ" dirty="0"/>
              <a:t>Utvoř požadovaný </a:t>
            </a:r>
            <a:r>
              <a:rPr lang="cs-CZ" dirty="0" smtClean="0"/>
              <a:t>tvar a urči pád:</a:t>
            </a:r>
            <a:endParaRPr lang="cs-CZ" dirty="0"/>
          </a:p>
        </p:txBody>
      </p:sp>
      <p:graphicFrame>
        <p:nvGraphicFramePr>
          <p:cNvPr id="4" name="Zástupný symbol pro obsah 3"/>
          <p:cNvGraphicFramePr>
            <a:graphicFrameLocks noGrp="1"/>
          </p:cNvGraphicFramePr>
          <p:nvPr>
            <p:ph idx="1"/>
            <p:extLst>
              <p:ext uri="{D42A27DB-BD31-4B8C-83A1-F6EECF244321}">
                <p14:modId xmlns:p14="http://schemas.microsoft.com/office/powerpoint/2010/main" xmlns="" val="503027106"/>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Zaoblený obdélník 4"/>
          <p:cNvSpPr/>
          <p:nvPr/>
        </p:nvSpPr>
        <p:spPr>
          <a:xfrm>
            <a:off x="6156176" y="1556791"/>
            <a:ext cx="2592288" cy="4511751"/>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cs-CZ"/>
          </a:p>
        </p:txBody>
      </p:sp>
      <p:sp>
        <p:nvSpPr>
          <p:cNvPr id="6" name="Zaoblený obdélník 5"/>
          <p:cNvSpPr/>
          <p:nvPr/>
        </p:nvSpPr>
        <p:spPr>
          <a:xfrm>
            <a:off x="3374790" y="1628800"/>
            <a:ext cx="2448272" cy="4367735"/>
          </a:xfrm>
          <a:prstGeom prst="roundRect">
            <a:avLst>
              <a:gd name="adj" fmla="val 7029"/>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xmlns="" val="412938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 presetClass="exit" presetSubtype="10" fill="hold" grpId="1" nodeType="clickEffect">
                                  <p:stCondLst>
                                    <p:cond delay="0"/>
                                  </p:stCondLst>
                                  <p:childTnLst>
                                    <p:animEffect transition="out" filter="checkerboard(across)">
                                      <p:cBhvr>
                                        <p:cTn id="20" dur="500"/>
                                        <p:tgtEl>
                                          <p:spTgt spid="6"/>
                                        </p:tgtEl>
                                      </p:cBhvr>
                                    </p:animEffect>
                                    <p:set>
                                      <p:cBhvr>
                                        <p:cTn id="21" dur="1" fill="hold">
                                          <p:stCondLst>
                                            <p:cond delay="499"/>
                                          </p:stCondLst>
                                        </p:cTn>
                                        <p:tgtEl>
                                          <p:spTgt spid="6"/>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5" presetClass="exit" presetSubtype="10" fill="hold" grpId="1" nodeType="clickEffect">
                                  <p:stCondLst>
                                    <p:cond delay="0"/>
                                  </p:stCondLst>
                                  <p:childTnLst>
                                    <p:animEffect transition="out" filter="checkerboard(across)">
                                      <p:cBhvr>
                                        <p:cTn id="25" dur="500"/>
                                        <p:tgtEl>
                                          <p:spTgt spid="5"/>
                                        </p:tgtEl>
                                      </p:cBhvr>
                                    </p:animEffect>
                                    <p:set>
                                      <p:cBhvr>
                                        <p:cTn id="26"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animBg="1"/>
      <p:bldP spid="5" grpId="1" animBg="1"/>
      <p:bldP spid="6" grpId="0" animBg="1"/>
      <p:bldP spid="6"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3">
            <a:schemeClr val="lt1"/>
          </a:lnRef>
          <a:fillRef idx="1">
            <a:schemeClr val="accent2"/>
          </a:fillRef>
          <a:effectRef idx="1">
            <a:schemeClr val="accent2"/>
          </a:effectRef>
          <a:fontRef idx="minor">
            <a:schemeClr val="lt1"/>
          </a:fontRef>
        </p:style>
        <p:txBody>
          <a:bodyPr/>
          <a:lstStyle/>
          <a:p>
            <a:r>
              <a:rPr lang="cs-CZ" dirty="0" smtClean="0"/>
              <a:t>Použité zdroje:</a:t>
            </a:r>
            <a:endParaRPr lang="cs-CZ" dirty="0"/>
          </a:p>
        </p:txBody>
      </p:sp>
      <p:sp>
        <p:nvSpPr>
          <p:cNvPr id="3" name="Zástupný symbol pro obsah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a:normAutofit lnSpcReduction="10000"/>
          </a:bodyPr>
          <a:lstStyle/>
          <a:p>
            <a:r>
              <a:rPr lang="cs-CZ" dirty="0"/>
              <a:t>KOŠŤÁK, Jaromír. </a:t>
            </a:r>
            <a:r>
              <a:rPr lang="cs-CZ" i="1" dirty="0"/>
              <a:t>Mluvnice a pravopis</a:t>
            </a:r>
            <a:r>
              <a:rPr lang="cs-CZ" dirty="0"/>
              <a:t>. Praha : Fortuna, 1994. 108 s. ISBN 80-7168-145-8</a:t>
            </a:r>
            <a:r>
              <a:rPr lang="cs-CZ" dirty="0" smtClean="0"/>
              <a:t>.</a:t>
            </a:r>
          </a:p>
          <a:p>
            <a:r>
              <a:rPr lang="cs-CZ" dirty="0"/>
              <a:t>HAUSER, Přemysl; STYBLÍK, Vlastimil. </a:t>
            </a:r>
            <a:r>
              <a:rPr lang="cs-CZ" i="1" dirty="0"/>
              <a:t>Český jazyk : Cvičebnice pro 9.ročník základních škol</a:t>
            </a:r>
            <a:r>
              <a:rPr lang="cs-CZ" dirty="0"/>
              <a:t>. Praha : Fortuna, 1996. 102 s. ISBN 80-7168-341-8</a:t>
            </a:r>
            <a:r>
              <a:rPr lang="cs-CZ" dirty="0" smtClean="0"/>
              <a:t>.</a:t>
            </a:r>
          </a:p>
          <a:p>
            <a:r>
              <a:rPr lang="cs-CZ" dirty="0"/>
              <a:t>HRDLIČKOVÁ, Hana, et al. </a:t>
            </a:r>
            <a:r>
              <a:rPr lang="cs-CZ" i="1" dirty="0"/>
              <a:t>Český jazyk 6 : 1.díl - Učivo o jazyce</a:t>
            </a:r>
            <a:r>
              <a:rPr lang="cs-CZ" dirty="0"/>
              <a:t>. </a:t>
            </a:r>
            <a:r>
              <a:rPr lang="cs-CZ" smtClean="0"/>
              <a:t>Liberec: </a:t>
            </a:r>
            <a:r>
              <a:rPr lang="cs-CZ" dirty="0"/>
              <a:t>ALTER, 1998. 159 s. ISBN 80-85775-84-0.</a:t>
            </a:r>
          </a:p>
          <a:p>
            <a:endParaRPr lang="cs-CZ" dirty="0"/>
          </a:p>
          <a:p>
            <a:endParaRPr lang="cs-CZ" dirty="0"/>
          </a:p>
        </p:txBody>
      </p:sp>
    </p:spTree>
    <p:extLst>
      <p:ext uri="{BB962C8B-B14F-4D97-AF65-F5344CB8AC3E}">
        <p14:creationId xmlns:p14="http://schemas.microsoft.com/office/powerpoint/2010/main" xmlns="" val="1550835347"/>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370</TotalTime>
  <Words>672</Words>
  <Application>Microsoft Office PowerPoint</Application>
  <PresentationFormat>Předvádění na obrazovce (4:3)</PresentationFormat>
  <Paragraphs>302</Paragraphs>
  <Slides>11</Slides>
  <Notes>0</Notes>
  <HiddenSlides>0</HiddenSlides>
  <MMClips>0</MMClips>
  <ScaleCrop>false</ScaleCrop>
  <HeadingPairs>
    <vt:vector size="4" baseType="variant">
      <vt:variant>
        <vt:lpstr>Motiv</vt:lpstr>
      </vt:variant>
      <vt:variant>
        <vt:i4>1</vt:i4>
      </vt:variant>
      <vt:variant>
        <vt:lpstr>Nadpisy snímků</vt:lpstr>
      </vt:variant>
      <vt:variant>
        <vt:i4>11</vt:i4>
      </vt:variant>
    </vt:vector>
  </HeadingPairs>
  <TitlesOfParts>
    <vt:vector size="12" baseType="lpstr">
      <vt:lpstr>Motiv systému Office</vt:lpstr>
      <vt:lpstr>Podstatná jména – mluvnické významy</vt:lpstr>
      <vt:lpstr>Podstatná jména </vt:lpstr>
      <vt:lpstr>Podtrhni podstatná jména a urči pád.</vt:lpstr>
      <vt:lpstr>Urči pád.</vt:lpstr>
      <vt:lpstr>Urči vzor.</vt:lpstr>
      <vt:lpstr>Urči vzor.</vt:lpstr>
      <vt:lpstr>Urči pád a vzor.</vt:lpstr>
      <vt:lpstr>Utvoř požadovaný tvar:</vt:lpstr>
      <vt:lpstr>Utvoř požadovaný tvar:</vt:lpstr>
      <vt:lpstr>Utvoř požadovaný tvar a urči pád:</vt:lpstr>
      <vt:lpstr>Použité zdroje:</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Libuše Gondkovská</dc:creator>
  <cp:lastModifiedBy>user</cp:lastModifiedBy>
  <cp:revision>42</cp:revision>
  <dcterms:created xsi:type="dcterms:W3CDTF">2011-08-03T06:27:36Z</dcterms:created>
  <dcterms:modified xsi:type="dcterms:W3CDTF">2012-03-27T19:58:56Z</dcterms:modified>
</cp:coreProperties>
</file>