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18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277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863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311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80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225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83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984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19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548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990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993DD-0BAA-42D4-AFF6-199899397055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1B470-7216-4B19-851C-6D9DA6D9F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02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2348880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Název školy: </a:t>
            </a:r>
            <a:r>
              <a:rPr lang="cs-CZ" sz="2400" b="1" dirty="0"/>
              <a:t>ZÁKLADNÍ ŠKOLA A MATEŘSKÁ ŠKOLA NEDOMICE, okres Mělník</a:t>
            </a:r>
          </a:p>
          <a:p>
            <a:r>
              <a:rPr lang="cs-CZ" sz="2400" dirty="0"/>
              <a:t>Číslo operačního programu: </a:t>
            </a:r>
          </a:p>
          <a:p>
            <a:r>
              <a:rPr lang="cs-CZ" sz="2400" dirty="0"/>
              <a:t>Předmět: </a:t>
            </a:r>
            <a:r>
              <a:rPr lang="cs-CZ" sz="2400" b="1" dirty="0"/>
              <a:t>Jazyk a jazyková komunikace</a:t>
            </a:r>
          </a:p>
          <a:p>
            <a:r>
              <a:rPr lang="cs-CZ" sz="2400" dirty="0"/>
              <a:t>Ročník: </a:t>
            </a:r>
            <a:r>
              <a:rPr lang="cs-CZ" sz="2400" b="1" dirty="0"/>
              <a:t>2.</a:t>
            </a:r>
            <a:endParaRPr lang="cs-CZ" sz="2400" b="1" i="1" dirty="0"/>
          </a:p>
          <a:p>
            <a:r>
              <a:rPr lang="cs-CZ" sz="2400" i="1" dirty="0"/>
              <a:t>Téma: </a:t>
            </a:r>
            <a:r>
              <a:rPr lang="cs-CZ" sz="2400" b="1" i="1" dirty="0" smtClean="0"/>
              <a:t>VY_12_INOVACE_23_C</a:t>
            </a:r>
            <a:r>
              <a:rPr lang="cs-CZ" sz="2400" b="1" dirty="0" smtClean="0"/>
              <a:t>J_02_MG</a:t>
            </a:r>
            <a:endParaRPr lang="cs-CZ" sz="2400" b="1" dirty="0"/>
          </a:p>
          <a:p>
            <a:r>
              <a:rPr lang="cs-CZ" sz="2400" dirty="0"/>
              <a:t>Název: </a:t>
            </a:r>
            <a:r>
              <a:rPr lang="cs-CZ" sz="2400" b="1" dirty="0" smtClean="0"/>
              <a:t>Cesta ze školy</a:t>
            </a:r>
          </a:p>
          <a:p>
            <a:r>
              <a:rPr lang="cs-CZ" sz="2400" dirty="0" smtClean="0"/>
              <a:t>Autor</a:t>
            </a:r>
            <a:r>
              <a:rPr lang="cs-CZ" sz="2400" dirty="0"/>
              <a:t>: </a:t>
            </a:r>
            <a:r>
              <a:rPr lang="cs-CZ" sz="2400" b="1" dirty="0"/>
              <a:t>Mgr. Marie </a:t>
            </a:r>
            <a:r>
              <a:rPr lang="cs-CZ" sz="2400" b="1" dirty="0" err="1"/>
              <a:t>Gregorovičová</a:t>
            </a:r>
            <a:endParaRPr lang="cs-CZ" sz="2400" b="1" dirty="0"/>
          </a:p>
          <a:p>
            <a:r>
              <a:rPr lang="cs-CZ" sz="2400" dirty="0"/>
              <a:t>Popis: </a:t>
            </a:r>
            <a:r>
              <a:rPr lang="cs-CZ" sz="2400" b="1" dirty="0" smtClean="0"/>
              <a:t>Plynulé čtení, vyhledávání informací v textu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88" y="3867"/>
            <a:ext cx="770572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6722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04664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Jak se Aleš ztratil</a:t>
            </a:r>
          </a:p>
          <a:p>
            <a:endParaRPr lang="cs-CZ" sz="2400" dirty="0"/>
          </a:p>
          <a:p>
            <a:r>
              <a:rPr lang="cs-CZ" sz="2400" dirty="0" smtClean="0"/>
              <a:t>Jednou v zimě se ztratil malý kluk, Aleš Živný.  Chodil teprve do první třídy a nepřišel ze školy domů. Pan Živný byl v zaměstnání a paní Živná byla strachy bez sebe. Nebylo divu. Bydleli na samotě za vesnicí, Aleš měl být po obědě doma, už byly tři hodiny a on nikde.  Od rána foukal vítr a chumelilo, paní Živná přiběhla do školy,  zastavila se v obchodě i u synových kamarádů, ale Aleše nikdo neviděl.  Začalo se stmívat a paní Živná  si pomyslela, že bude muset jít požádat o pomoc policii. Přeci jen se šla ještě jednou podívat domů, jestli se Aleš nevrátil – má svůj klíč, co kdyby? Už dávno nechumelilo i vítr ustal. Maminka šla vyšlapanými stopami k domu a potichu si říkala:“ Zatrápený Aleš, to je dobře, že je už doma.“ A Aleš tam opravdu byl.  Vyprávěl mamince, že cestou ze školy pomáhal s taškou staré paní Šimkové a zdržel se u ní na čaji.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710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148384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 paní Živná poznala, že je Aleš doma? Najdi větu v textu.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_____________________________________________________________________</a:t>
            </a:r>
          </a:p>
          <a:p>
            <a:endParaRPr lang="cs-CZ" dirty="0"/>
          </a:p>
          <a:p>
            <a:r>
              <a:rPr lang="cs-CZ" dirty="0" smtClean="0"/>
              <a:t>Kam šel Aleš cestou ze školy?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_____________________________________________________________________</a:t>
            </a:r>
          </a:p>
          <a:p>
            <a:r>
              <a:rPr lang="cs-CZ" dirty="0" smtClean="0"/>
              <a:t>Kolik bylo hodin, když ho šla maminka hledat?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_____________________________________________________________________</a:t>
            </a:r>
          </a:p>
          <a:p>
            <a:r>
              <a:rPr lang="cs-CZ" dirty="0" smtClean="0"/>
              <a:t>Proč měla paní Živná o Aleše strach?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_____________________________________________________________________</a:t>
            </a:r>
          </a:p>
          <a:p>
            <a:r>
              <a:rPr lang="cs-CZ" dirty="0" smtClean="0"/>
              <a:t>Choval se správně?</a:t>
            </a:r>
          </a:p>
          <a:p>
            <a:endParaRPr lang="cs-CZ" dirty="0" smtClean="0"/>
          </a:p>
          <a:p>
            <a:r>
              <a:rPr lang="cs-CZ" dirty="0" smtClean="0"/>
              <a:t>_____________________________________________________________________</a:t>
            </a:r>
          </a:p>
          <a:p>
            <a:r>
              <a:rPr lang="cs-CZ" dirty="0" smtClean="0"/>
              <a:t>Co bys udělal ty?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_____________________________________________________________________</a:t>
            </a:r>
            <a:endParaRPr lang="cs-CZ" dirty="0"/>
          </a:p>
        </p:txBody>
      </p:sp>
      <p:pic>
        <p:nvPicPr>
          <p:cNvPr id="1026" name="Picture 2" descr="C:\Users\nb2\AppData\Local\Microsoft\Windows\Temporary Internet Files\Content.IE5\0RH5VBVK\MC9002156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53" y="1340768"/>
            <a:ext cx="4115936" cy="521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705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08720"/>
            <a:ext cx="546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 kliparty </a:t>
            </a:r>
            <a:r>
              <a:rPr lang="cs-CZ" sz="2800" dirty="0" err="1" smtClean="0"/>
              <a:t>Powerpointu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593138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295</Words>
  <Application>Microsoft Office PowerPoint</Application>
  <PresentationFormat>Předvádění na obrazovce (4:3)</PresentationFormat>
  <Paragraphs>31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nb2</dc:creator>
  <cp:lastModifiedBy>nb2</cp:lastModifiedBy>
  <cp:revision>7</cp:revision>
  <dcterms:created xsi:type="dcterms:W3CDTF">2014-03-05T18:16:02Z</dcterms:created>
  <dcterms:modified xsi:type="dcterms:W3CDTF">2014-03-08T12:12:25Z</dcterms:modified>
</cp:coreProperties>
</file>