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7" r:id="rId2"/>
    <p:sldId id="268" r:id="rId3"/>
    <p:sldId id="256" r:id="rId4"/>
    <p:sldId id="257" r:id="rId5"/>
    <p:sldId id="258" r:id="rId6"/>
    <p:sldId id="259" r:id="rId7"/>
    <p:sldId id="263" r:id="rId8"/>
    <p:sldId id="260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D69"/>
    <a:srgbClr val="660033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0504" autoAdjust="0"/>
  </p:normalViewPr>
  <p:slideViewPr>
    <p:cSldViewPr>
      <p:cViewPr varScale="1">
        <p:scale>
          <a:sx n="83" d="100"/>
          <a:sy n="83" d="100"/>
        </p:scale>
        <p:origin x="-157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6CB73-D165-4C58-9701-7F5E0BCCDBD8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7CCEE7-F3F0-4A13-8754-C4B25F6FAA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419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C3E17-1456-41FA-8633-89E37C968BC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E19A7-A922-4A87-BAF6-A7335B7BB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163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C3E17-1456-41FA-8633-89E37C968BC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E19A7-A922-4A87-BAF6-A7335B7BB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933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C3E17-1456-41FA-8633-89E37C968BC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E19A7-A922-4A87-BAF6-A7335B7BB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405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C3E17-1456-41FA-8633-89E37C968BC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E19A7-A922-4A87-BAF6-A7335B7BB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578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C3E17-1456-41FA-8633-89E37C968BC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E19A7-A922-4A87-BAF6-A7335B7BB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550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C3E17-1456-41FA-8633-89E37C968BC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E19A7-A922-4A87-BAF6-A7335B7BB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301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C3E17-1456-41FA-8633-89E37C968BC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E19A7-A922-4A87-BAF6-A7335B7BB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719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C3E17-1456-41FA-8633-89E37C968BC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E19A7-A922-4A87-BAF6-A7335B7BB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957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C3E17-1456-41FA-8633-89E37C968BC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E19A7-A922-4A87-BAF6-A7335B7BB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136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C3E17-1456-41FA-8633-89E37C968BC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E19A7-A922-4A87-BAF6-A7335B7BB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798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C3E17-1456-41FA-8633-89E37C968BC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E19A7-A922-4A87-BAF6-A7335B7BB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440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C3E17-1456-41FA-8633-89E37C968BC2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E19A7-A922-4A87-BAF6-A7335B7BBC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478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8756346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Gramatické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jevy a jejich procvičování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Vyjmenovaná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0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slova po b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VY_12_INOVACE_1.B_CJ_01(32)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1.9.2012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0475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s-CZ" dirty="0"/>
              <a:t>Anotace:</a:t>
            </a:r>
          </a:p>
          <a:p>
            <a:pPr marL="0" indent="0">
              <a:buNone/>
            </a:pPr>
            <a:r>
              <a:rPr lang="cs-CZ" sz="2400"/>
              <a:t>Procvičování </a:t>
            </a:r>
            <a:r>
              <a:rPr lang="cs-CZ" sz="2400" smtClean="0"/>
              <a:t>pravopisu </a:t>
            </a:r>
            <a:r>
              <a:rPr lang="cs-CZ" sz="2400" dirty="0"/>
              <a:t>vyjmenovaných a příbuzných slov. Soubor obsahuje přehled vyjmenovaných slov, 3 cvičení a jejich řešení.</a:t>
            </a:r>
          </a:p>
          <a:p>
            <a:pPr marL="0" indent="0">
              <a:buNone/>
            </a:pPr>
            <a:r>
              <a:rPr lang="cs-CZ" sz="2400" dirty="0"/>
              <a:t>Materiál slouží k výkladu, opakování v hodinách českého jazyka pro žáky odborného učiliště, lze využít i pro ZŠ. Využití též jako prověřovací práce.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dirty="0"/>
          </a:p>
          <a:p>
            <a:pPr marL="0" lvl="1" indent="0">
              <a:spcBef>
                <a:spcPts val="0"/>
              </a:spcBef>
              <a:buNone/>
              <a:defRPr/>
            </a:pPr>
            <a:endParaRPr lang="cs-CZ" sz="20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9393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70586"/>
          </a:xfrm>
        </p:spPr>
        <p:txBody>
          <a:bodyPr>
            <a:normAutofit/>
          </a:bodyPr>
          <a:lstStyle/>
          <a:p>
            <a:r>
              <a:rPr lang="cs-CZ" sz="5400" dirty="0" smtClean="0"/>
              <a:t>Procvičování vyjmenovaných slov po </a:t>
            </a:r>
            <a:r>
              <a:rPr lang="cs-CZ" sz="5400" dirty="0"/>
              <a:t>b</a:t>
            </a:r>
            <a:r>
              <a:rPr lang="cs-CZ" sz="5400" dirty="0" smtClean="0"/>
              <a:t> 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921242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b</a:t>
            </a:r>
            <a:r>
              <a:rPr lang="cs-CZ" dirty="0" smtClean="0"/>
              <a:t>ýt, bydlet, obyvatel</a:t>
            </a:r>
          </a:p>
          <a:p>
            <a:r>
              <a:rPr lang="cs-CZ" dirty="0" smtClean="0"/>
              <a:t>byt, nábytek, příbytek</a:t>
            </a:r>
          </a:p>
          <a:p>
            <a:r>
              <a:rPr lang="cs-CZ" dirty="0" smtClean="0"/>
              <a:t>dobytek, obyčej, bystrý </a:t>
            </a:r>
          </a:p>
          <a:p>
            <a:r>
              <a:rPr lang="cs-CZ" dirty="0"/>
              <a:t>b</a:t>
            </a:r>
            <a:r>
              <a:rPr lang="cs-CZ" dirty="0" smtClean="0"/>
              <a:t>ylina, kobyla, býk</a:t>
            </a:r>
          </a:p>
          <a:p>
            <a:r>
              <a:rPr lang="cs-CZ" dirty="0"/>
              <a:t>b</a:t>
            </a:r>
            <a:r>
              <a:rPr lang="cs-CZ" dirty="0" smtClean="0"/>
              <a:t>abyka, Bydžov, Přibyslav, Zbyšek, Zbyněk</a:t>
            </a:r>
          </a:p>
          <a:p>
            <a:pPr marL="0" indent="0" algn="ctr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32506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Doplň i/y: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600" dirty="0" smtClean="0"/>
              <a:t>Sčítání </a:t>
            </a:r>
            <a:r>
              <a:rPr lang="cs-CZ" sz="3600" dirty="0" err="1" smtClean="0"/>
              <a:t>ob_vatelstva</a:t>
            </a:r>
            <a:r>
              <a:rPr lang="cs-CZ" sz="3600" dirty="0" smtClean="0"/>
              <a:t> se provádí v pravidelných cyklech. Po prudkém tání sněhu už </a:t>
            </a:r>
            <a:r>
              <a:rPr lang="cs-CZ" sz="3600" dirty="0" err="1" smtClean="0"/>
              <a:t>ub_vá</a:t>
            </a:r>
            <a:r>
              <a:rPr lang="cs-CZ" sz="3600" dirty="0" smtClean="0"/>
              <a:t> hladina řeky. Napoleon Bonaparte vedl velké množství </a:t>
            </a:r>
            <a:r>
              <a:rPr lang="cs-CZ" sz="3600" dirty="0" err="1" smtClean="0"/>
              <a:t>dob_vačných</a:t>
            </a:r>
            <a:r>
              <a:rPr lang="cs-CZ" sz="3600" dirty="0" smtClean="0"/>
              <a:t> válek, při kterých </a:t>
            </a:r>
            <a:r>
              <a:rPr lang="cs-CZ" sz="3600" dirty="0" err="1" smtClean="0"/>
              <a:t>b_lo</a:t>
            </a:r>
            <a:r>
              <a:rPr lang="cs-CZ" sz="3600" dirty="0" smtClean="0"/>
              <a:t> </a:t>
            </a:r>
            <a:r>
              <a:rPr lang="cs-CZ" sz="3600" dirty="0" err="1" smtClean="0"/>
              <a:t>zab_to</a:t>
            </a:r>
            <a:r>
              <a:rPr lang="cs-CZ" sz="3600" dirty="0" smtClean="0"/>
              <a:t> i mnoho koní. Na výletě do skanzenu jsme měli možnost projít si všechna </a:t>
            </a:r>
            <a:r>
              <a:rPr lang="cs-CZ" sz="3600" dirty="0" err="1" smtClean="0"/>
              <a:t>starob_lá</a:t>
            </a:r>
            <a:r>
              <a:rPr lang="cs-CZ" sz="3600" dirty="0" smtClean="0"/>
              <a:t> </a:t>
            </a:r>
            <a:r>
              <a:rPr lang="cs-CZ" sz="3600" dirty="0" err="1" smtClean="0"/>
              <a:t>ob_dlí</a:t>
            </a:r>
            <a:r>
              <a:rPr lang="cs-CZ" sz="3600" dirty="0" smtClean="0"/>
              <a:t>. Čarovný </a:t>
            </a:r>
            <a:r>
              <a:rPr lang="cs-CZ" sz="3600" dirty="0" err="1" smtClean="0"/>
              <a:t>zlatob_l</a:t>
            </a:r>
            <a:r>
              <a:rPr lang="cs-CZ" sz="3600" dirty="0" smtClean="0"/>
              <a:t> se má trhat 26. června, právě když </a:t>
            </a:r>
            <a:r>
              <a:rPr lang="cs-CZ" sz="3600" dirty="0" err="1" smtClean="0"/>
              <a:t>odb_jí</a:t>
            </a:r>
            <a:r>
              <a:rPr lang="cs-CZ" sz="3600" dirty="0" smtClean="0"/>
              <a:t> půlnoc. Zaposlouchal jsem se do hučení horské </a:t>
            </a:r>
            <a:r>
              <a:rPr lang="cs-CZ" sz="3600" dirty="0" err="1" smtClean="0"/>
              <a:t>b_střiny</a:t>
            </a:r>
            <a:r>
              <a:rPr lang="cs-CZ" sz="3600" dirty="0" smtClean="0"/>
              <a:t>. Družstvo </a:t>
            </a:r>
            <a:r>
              <a:rPr lang="cs-CZ" sz="3600" dirty="0" err="1" smtClean="0"/>
              <a:t>Náb_tkář</a:t>
            </a:r>
            <a:r>
              <a:rPr lang="cs-CZ" sz="3600" dirty="0" smtClean="0"/>
              <a:t> pracovalo na malých projektech. Z </a:t>
            </a:r>
            <a:r>
              <a:rPr lang="cs-CZ" sz="3600" dirty="0" err="1" smtClean="0"/>
              <a:t>b_tu</a:t>
            </a:r>
            <a:r>
              <a:rPr lang="cs-CZ" sz="3600" dirty="0" smtClean="0"/>
              <a:t> staré </a:t>
            </a:r>
            <a:r>
              <a:rPr lang="cs-CZ" sz="3600" dirty="0" err="1" smtClean="0"/>
              <a:t>b_tné</a:t>
            </a:r>
            <a:r>
              <a:rPr lang="cs-CZ" sz="3600" dirty="0" smtClean="0"/>
              <a:t> krásně voní buchty, nemusíš mě </a:t>
            </a:r>
            <a:r>
              <a:rPr lang="cs-CZ" sz="3600" dirty="0" err="1" smtClean="0"/>
              <a:t>pob_zet</a:t>
            </a:r>
            <a:r>
              <a:rPr lang="cs-CZ" sz="3600" dirty="0" smtClean="0"/>
              <a:t> ke chvále.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6277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5"/>
            <a:ext cx="8229600" cy="3096344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obyvatelstva</a:t>
            </a:r>
          </a:p>
          <a:p>
            <a:pPr marL="0" indent="0">
              <a:buNone/>
            </a:pPr>
            <a:r>
              <a:rPr lang="cs-CZ" sz="2800" dirty="0"/>
              <a:t>u</a:t>
            </a:r>
            <a:r>
              <a:rPr lang="cs-CZ" sz="2800" dirty="0" smtClean="0"/>
              <a:t>bývá </a:t>
            </a:r>
          </a:p>
          <a:p>
            <a:pPr marL="0" indent="0">
              <a:buNone/>
            </a:pPr>
            <a:r>
              <a:rPr lang="cs-CZ" sz="2800" dirty="0"/>
              <a:t>d</a:t>
            </a:r>
            <a:r>
              <a:rPr lang="cs-CZ" sz="2800" dirty="0" smtClean="0"/>
              <a:t>obyvačných</a:t>
            </a:r>
          </a:p>
          <a:p>
            <a:pPr marL="0" indent="0">
              <a:buNone/>
            </a:pPr>
            <a:r>
              <a:rPr lang="cs-CZ" sz="2800" dirty="0"/>
              <a:t>b</a:t>
            </a:r>
            <a:r>
              <a:rPr lang="cs-CZ" sz="2800" dirty="0" smtClean="0"/>
              <a:t>ylo</a:t>
            </a:r>
          </a:p>
          <a:p>
            <a:pPr marL="0" indent="0">
              <a:buNone/>
            </a:pPr>
            <a:r>
              <a:rPr lang="cs-CZ" sz="2800" dirty="0"/>
              <a:t>s</a:t>
            </a:r>
            <a:r>
              <a:rPr lang="cs-CZ" sz="2800" dirty="0" smtClean="0"/>
              <a:t>tarobylá</a:t>
            </a:r>
          </a:p>
          <a:p>
            <a:pPr marL="0" indent="0">
              <a:buNone/>
            </a:pPr>
            <a:r>
              <a:rPr lang="cs-CZ" sz="2800" dirty="0"/>
              <a:t>o</a:t>
            </a:r>
            <a:r>
              <a:rPr lang="cs-CZ" sz="2800" dirty="0" smtClean="0"/>
              <a:t>bydlí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z</a:t>
            </a:r>
            <a:r>
              <a:rPr lang="cs-CZ" sz="2800" dirty="0" smtClean="0"/>
              <a:t>latobýl</a:t>
            </a:r>
          </a:p>
          <a:p>
            <a:pPr marL="0" indent="0">
              <a:buNone/>
            </a:pPr>
            <a:r>
              <a:rPr lang="cs-CZ" sz="2800" dirty="0"/>
              <a:t>b</a:t>
            </a:r>
            <a:r>
              <a:rPr lang="cs-CZ" sz="2800" dirty="0" smtClean="0"/>
              <a:t>ystřiny</a:t>
            </a:r>
          </a:p>
          <a:p>
            <a:pPr marL="0" indent="0">
              <a:buNone/>
            </a:pPr>
            <a:r>
              <a:rPr lang="cs-CZ" sz="2800" dirty="0" smtClean="0"/>
              <a:t>Nábytkář</a:t>
            </a:r>
          </a:p>
          <a:p>
            <a:pPr marL="0" indent="0">
              <a:buNone/>
            </a:pPr>
            <a:r>
              <a:rPr lang="cs-CZ" sz="2800" dirty="0"/>
              <a:t>b</a:t>
            </a:r>
            <a:r>
              <a:rPr lang="cs-CZ" sz="2800" dirty="0" smtClean="0"/>
              <a:t>ytu</a:t>
            </a:r>
          </a:p>
          <a:p>
            <a:pPr marL="0" indent="0">
              <a:buNone/>
            </a:pPr>
            <a:r>
              <a:rPr lang="cs-CZ" sz="2800" dirty="0"/>
              <a:t>b</a:t>
            </a:r>
            <a:r>
              <a:rPr lang="cs-CZ" sz="2800" dirty="0" smtClean="0"/>
              <a:t>ytné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484784"/>
            <a:ext cx="820891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/>
              <a:t>Slova příbuzná přiřaď k vyjmenovaným slovům:</a:t>
            </a:r>
            <a:endParaRPr lang="cs-CZ" sz="2500" b="1" dirty="0"/>
          </a:p>
        </p:txBody>
      </p:sp>
    </p:spTree>
    <p:extLst>
      <p:ext uri="{BB962C8B-B14F-4D97-AF65-F5344CB8AC3E}">
        <p14:creationId xmlns:p14="http://schemas.microsoft.com/office/powerpoint/2010/main" val="2728960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500" b="1" dirty="0" smtClean="0"/>
              <a:t>Hledej vyjmenovaná nebo příbuzná slova: (10)</a:t>
            </a:r>
          </a:p>
          <a:p>
            <a:endParaRPr lang="cs-CZ" sz="25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9541288"/>
              </p:ext>
            </p:extLst>
          </p:nvPr>
        </p:nvGraphicFramePr>
        <p:xfrm>
          <a:off x="1187624" y="2276872"/>
          <a:ext cx="6096000" cy="3962400"/>
        </p:xfrm>
        <a:graphic>
          <a:graphicData uri="http://schemas.openxmlformats.org/drawingml/2006/table">
            <a:tbl>
              <a:tblPr>
                <a:tableStyleId>{C083E6E3-FA7D-4D7B-A595-EF9225AFEA82}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G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Q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W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F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X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F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Ř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Ř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Ů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F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G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X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1847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Sčítání ob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vatelstva se provádí v pravidelných cyklech. Po prudkém tání sněhu už ub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dirty="0" smtClean="0"/>
              <a:t>vá hladina řeky. Napoleon Bonaparte vedl velké množství dob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vačných válek, při kterých 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lo zab</a:t>
            </a:r>
            <a:r>
              <a:rPr lang="cs-CZ" sz="3000" b="1" dirty="0" smtClean="0">
                <a:solidFill>
                  <a:srgbClr val="FF0000"/>
                </a:solidFill>
              </a:rPr>
              <a:t>i</a:t>
            </a:r>
            <a:r>
              <a:rPr lang="cs-CZ" sz="3000" dirty="0" smtClean="0"/>
              <a:t>to i mnoho koní. Na výletě do skanzenu jsme měli možnost projít si všechna starob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lá ob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dlí. Čarovný zlatob</a:t>
            </a:r>
            <a:r>
              <a:rPr lang="cs-CZ" sz="3000" b="1" dirty="0" smtClean="0">
                <a:solidFill>
                  <a:srgbClr val="FF0000"/>
                </a:solidFill>
              </a:rPr>
              <a:t>ý</a:t>
            </a:r>
            <a:r>
              <a:rPr lang="cs-CZ" sz="3000" dirty="0" smtClean="0"/>
              <a:t>l se má trhat 26. června, právě když odb</a:t>
            </a:r>
            <a:r>
              <a:rPr lang="cs-CZ" sz="3000" b="1" dirty="0" smtClean="0">
                <a:solidFill>
                  <a:srgbClr val="FF0000"/>
                </a:solidFill>
              </a:rPr>
              <a:t>í</a:t>
            </a:r>
            <a:r>
              <a:rPr lang="cs-CZ" sz="3000" dirty="0" smtClean="0"/>
              <a:t>jí půlnoc. Zaposlouchal jsem se do hučení horské 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střiny. Družstvo Náb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tkář pracovalo na malých projektech. Z 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tu staré b</a:t>
            </a:r>
            <a:r>
              <a:rPr lang="cs-CZ" sz="3000" b="1" dirty="0" smtClean="0">
                <a:solidFill>
                  <a:srgbClr val="FF0000"/>
                </a:solidFill>
              </a:rPr>
              <a:t>y</a:t>
            </a:r>
            <a:r>
              <a:rPr lang="cs-CZ" sz="3000" dirty="0" smtClean="0"/>
              <a:t>tné krásně voní buchty, nemusíš mě pob</a:t>
            </a:r>
            <a:r>
              <a:rPr lang="cs-CZ" sz="3000" b="1" dirty="0" smtClean="0">
                <a:solidFill>
                  <a:srgbClr val="FF0000"/>
                </a:solidFill>
              </a:rPr>
              <a:t>í</a:t>
            </a:r>
            <a:r>
              <a:rPr lang="cs-CZ" sz="3000" dirty="0" smtClean="0"/>
              <a:t>zet ke chvále.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9104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/>
          </a:bodyPr>
          <a:lstStyle/>
          <a:p>
            <a:pPr marL="0" indent="0">
              <a:buNone/>
            </a:pPr>
            <a:r>
              <a:rPr lang="cs-CZ" dirty="0" smtClean="0"/>
              <a:t>obyvatelstva - </a:t>
            </a:r>
            <a:r>
              <a:rPr lang="cs-CZ" dirty="0" smtClean="0">
                <a:solidFill>
                  <a:srgbClr val="FF0000"/>
                </a:solidFill>
              </a:rPr>
              <a:t>obyvatel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ubývá - </a:t>
            </a:r>
            <a:r>
              <a:rPr lang="cs-CZ" dirty="0" smtClean="0">
                <a:solidFill>
                  <a:srgbClr val="FF0000"/>
                </a:solidFill>
              </a:rPr>
              <a:t>být</a:t>
            </a:r>
          </a:p>
          <a:p>
            <a:pPr marL="0" indent="0">
              <a:buNone/>
            </a:pPr>
            <a:r>
              <a:rPr lang="cs-CZ" dirty="0" smtClean="0"/>
              <a:t>dobyvačných - </a:t>
            </a:r>
            <a:r>
              <a:rPr lang="cs-CZ" dirty="0" smtClean="0">
                <a:solidFill>
                  <a:srgbClr val="FF0000"/>
                </a:solidFill>
              </a:rPr>
              <a:t>být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bylo - </a:t>
            </a:r>
            <a:r>
              <a:rPr lang="cs-CZ" dirty="0" smtClean="0">
                <a:solidFill>
                  <a:srgbClr val="FF0000"/>
                </a:solidFill>
              </a:rPr>
              <a:t>být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starobylá - </a:t>
            </a:r>
            <a:r>
              <a:rPr lang="cs-CZ" dirty="0" smtClean="0">
                <a:solidFill>
                  <a:srgbClr val="FF0000"/>
                </a:solidFill>
              </a:rPr>
              <a:t>být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obydlí - </a:t>
            </a:r>
            <a:r>
              <a:rPr lang="cs-CZ" dirty="0" smtClean="0">
                <a:solidFill>
                  <a:srgbClr val="FF0000"/>
                </a:solidFill>
              </a:rPr>
              <a:t>bydlet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zlatobýl - </a:t>
            </a:r>
            <a:r>
              <a:rPr lang="cs-CZ" dirty="0" smtClean="0">
                <a:solidFill>
                  <a:srgbClr val="FF0000"/>
                </a:solidFill>
              </a:rPr>
              <a:t>bylina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bystřiny - </a:t>
            </a:r>
            <a:r>
              <a:rPr lang="cs-CZ" dirty="0" smtClean="0">
                <a:solidFill>
                  <a:srgbClr val="FF0000"/>
                </a:solidFill>
              </a:rPr>
              <a:t>bystrý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Nábytkář - </a:t>
            </a:r>
            <a:r>
              <a:rPr lang="cs-CZ" dirty="0" smtClean="0">
                <a:solidFill>
                  <a:srgbClr val="FF0000"/>
                </a:solidFill>
              </a:rPr>
              <a:t>nábytek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bytu - </a:t>
            </a:r>
            <a:r>
              <a:rPr lang="cs-CZ" dirty="0" smtClean="0">
                <a:solidFill>
                  <a:srgbClr val="FF0000"/>
                </a:solidFill>
              </a:rPr>
              <a:t>byt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bytné - </a:t>
            </a:r>
            <a:r>
              <a:rPr lang="cs-CZ" dirty="0" smtClean="0">
                <a:solidFill>
                  <a:srgbClr val="FF0000"/>
                </a:solidFill>
              </a:rPr>
              <a:t>byt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6194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úkol č. 3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0680128"/>
              </p:ext>
            </p:extLst>
          </p:nvPr>
        </p:nvGraphicFramePr>
        <p:xfrm>
          <a:off x="1475656" y="1556792"/>
          <a:ext cx="6096000" cy="4752530"/>
        </p:xfrm>
        <a:graphic>
          <a:graphicData uri="http://schemas.openxmlformats.org/drawingml/2006/table">
            <a:tbl>
              <a:tblPr>
                <a:tableStyleId>{C083E6E3-FA7D-4D7B-A595-EF9225AFEA82}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D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D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D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D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Ř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D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D6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Ý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Í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612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553</Words>
  <Application>Microsoft Office PowerPoint</Application>
  <PresentationFormat>Předvádění na obrazovce (4:3)</PresentationFormat>
  <Paragraphs>212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Procvičování vyjmenovaných slov po b </vt:lpstr>
      <vt:lpstr>Vyjmenovaná slova po b</vt:lpstr>
      <vt:lpstr>Úkol č. 1</vt:lpstr>
      <vt:lpstr>Úkol č. 2</vt:lpstr>
      <vt:lpstr>Úkol č. 3</vt:lpstr>
      <vt:lpstr>Řešení - úkol č. 1</vt:lpstr>
      <vt:lpstr>Řešení - úkol č. 2</vt:lpstr>
      <vt:lpstr>Řešení - úkol č.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Helena Popelková</dc:creator>
  <cp:lastModifiedBy>Helena Popelková</cp:lastModifiedBy>
  <cp:revision>21</cp:revision>
  <dcterms:created xsi:type="dcterms:W3CDTF">2012-12-29T14:10:33Z</dcterms:created>
  <dcterms:modified xsi:type="dcterms:W3CDTF">2013-02-24T15:29:29Z</dcterms:modified>
</cp:coreProperties>
</file>