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0" r:id="rId2"/>
    <p:sldId id="261" r:id="rId3"/>
    <p:sldId id="256" r:id="rId4"/>
    <p:sldId id="262" r:id="rId5"/>
    <p:sldId id="263" r:id="rId6"/>
    <p:sldId id="257" r:id="rId7"/>
    <p:sldId id="258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F03CC1-C0CA-41FA-8DD9-1BF9F8C2928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579970-A709-4344-8240-C190B38526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18089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FBDFE-6849-4135-82A8-488A64A20D1B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E580E-1DB8-4FEA-8EB1-F936986FEF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14695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FBDFE-6849-4135-82A8-488A64A20D1B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E580E-1DB8-4FEA-8EB1-F936986FEF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55839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FBDFE-6849-4135-82A8-488A64A20D1B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E580E-1DB8-4FEA-8EB1-F936986FEF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96808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FBDFE-6849-4135-82A8-488A64A20D1B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E580E-1DB8-4FEA-8EB1-F936986FEF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73373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FBDFE-6849-4135-82A8-488A64A20D1B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E580E-1DB8-4FEA-8EB1-F936986FEF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58192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FBDFE-6849-4135-82A8-488A64A20D1B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E580E-1DB8-4FEA-8EB1-F936986FEF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17800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FBDFE-6849-4135-82A8-488A64A20D1B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E580E-1DB8-4FEA-8EB1-F936986FEF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04829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FBDFE-6849-4135-82A8-488A64A20D1B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E580E-1DB8-4FEA-8EB1-F936986FEF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96914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FBDFE-6849-4135-82A8-488A64A20D1B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E580E-1DB8-4FEA-8EB1-F936986FEF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54799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FBDFE-6849-4135-82A8-488A64A20D1B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E580E-1DB8-4FEA-8EB1-F936986FEF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51665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FBDFE-6849-4135-82A8-488A64A20D1B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E580E-1DB8-4FEA-8EB1-F936986FEF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19201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0FBDFE-6849-4135-82A8-488A64A20D1B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AE580E-1DB8-4FEA-8EB1-F936986FEF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03219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81340449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Jazykové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jazyk a literatura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Světoví spisovatelé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Jules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Verne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VY_12_INOVACE_2.A_CJ_19(32)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Helena Popelková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13.5.2013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Zdroj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autora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974098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Anotace</a:t>
            </a:r>
          </a:p>
          <a:p>
            <a:pPr marL="0" indent="0">
              <a:buNone/>
            </a:pPr>
            <a:r>
              <a:rPr lang="cs-CZ" dirty="0"/>
              <a:t>Cílem je představit život a </a:t>
            </a:r>
            <a:r>
              <a:rPr lang="cs-CZ" dirty="0" smtClean="0"/>
              <a:t>dílo </a:t>
            </a:r>
            <a:r>
              <a:rPr lang="cs-CZ" dirty="0" err="1" smtClean="0"/>
              <a:t>Julese</a:t>
            </a:r>
            <a:r>
              <a:rPr lang="cs-CZ" dirty="0" smtClean="0"/>
              <a:t> Verna. Doporučen přístup k internetu.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721555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9832" y="2132856"/>
            <a:ext cx="2924910" cy="4090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702448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Jméno a příjmení autora: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822296373"/>
              </p:ext>
            </p:extLst>
          </p:nvPr>
        </p:nvGraphicFramePr>
        <p:xfrm>
          <a:off x="755576" y="1556792"/>
          <a:ext cx="3034680" cy="44931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6936"/>
                <a:gridCol w="606936"/>
                <a:gridCol w="606936"/>
                <a:gridCol w="606936"/>
                <a:gridCol w="606936"/>
              </a:tblGrid>
              <a:tr h="44931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44931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4931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4931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44931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</a:tr>
              <a:tr h="44931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4931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4931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 anchor="ctr"/>
                </a:tc>
              </a:tr>
              <a:tr h="44931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44931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5" name="Zástupný symbol pro obsah 2"/>
          <p:cNvSpPr txBox="1">
            <a:spLocks/>
          </p:cNvSpPr>
          <p:nvPr/>
        </p:nvSpPr>
        <p:spPr>
          <a:xfrm>
            <a:off x="4427984" y="1556792"/>
            <a:ext cx="4258816" cy="489654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500" dirty="0" smtClean="0"/>
              <a:t>Měsíc</a:t>
            </a:r>
          </a:p>
          <a:p>
            <a:r>
              <a:rPr lang="cs-CZ" sz="2500" dirty="0" smtClean="0"/>
              <a:t>Lasicovitá šelma</a:t>
            </a:r>
          </a:p>
          <a:p>
            <a:r>
              <a:rPr lang="cs-CZ" sz="2500" dirty="0" smtClean="0"/>
              <a:t>Mastná tekutina</a:t>
            </a:r>
          </a:p>
          <a:p>
            <a:r>
              <a:rPr lang="cs-CZ" sz="2500" dirty="0" smtClean="0"/>
              <a:t>Mládě prasete</a:t>
            </a:r>
          </a:p>
          <a:p>
            <a:r>
              <a:rPr lang="cs-CZ" sz="2500" dirty="0" smtClean="0"/>
              <a:t>Domácí sudokopytník</a:t>
            </a:r>
          </a:p>
          <a:p>
            <a:r>
              <a:rPr lang="cs-CZ" sz="2500" dirty="0" smtClean="0"/>
              <a:t>Řev</a:t>
            </a:r>
          </a:p>
          <a:p>
            <a:r>
              <a:rPr lang="cs-CZ" sz="2500" dirty="0" smtClean="0"/>
              <a:t>Obloha</a:t>
            </a:r>
          </a:p>
          <a:p>
            <a:r>
              <a:rPr lang="cs-CZ" sz="2500" dirty="0" smtClean="0"/>
              <a:t>Hrana</a:t>
            </a:r>
          </a:p>
          <a:p>
            <a:r>
              <a:rPr lang="cs-CZ" sz="2500" dirty="0" smtClean="0"/>
              <a:t>Pohyb v rytmu</a:t>
            </a:r>
          </a:p>
          <a:p>
            <a:r>
              <a:rPr lang="cs-CZ" sz="2500" dirty="0"/>
              <a:t>P</a:t>
            </a:r>
            <a:r>
              <a:rPr lang="cs-CZ" sz="2500" dirty="0" smtClean="0"/>
              <a:t>odvod</a:t>
            </a:r>
          </a:p>
        </p:txBody>
      </p:sp>
    </p:spTree>
    <p:extLst>
      <p:ext uri="{BB962C8B-B14F-4D97-AF65-F5344CB8AC3E}">
        <p14:creationId xmlns:p14="http://schemas.microsoft.com/office/powerpoint/2010/main" xmlns="" val="42332875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Jules</a:t>
            </a:r>
            <a:r>
              <a:rPr lang="cs-CZ" dirty="0" smtClean="0"/>
              <a:t> Verne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337337547"/>
              </p:ext>
            </p:extLst>
          </p:nvPr>
        </p:nvGraphicFramePr>
        <p:xfrm>
          <a:off x="3054660" y="1556792"/>
          <a:ext cx="3034680" cy="44931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6936"/>
                <a:gridCol w="606936"/>
                <a:gridCol w="606936"/>
                <a:gridCol w="606936"/>
                <a:gridCol w="606936"/>
              </a:tblGrid>
              <a:tr h="44931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</a:tr>
              <a:tr h="44931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</a:tr>
              <a:tr h="44931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 anchor="ctr"/>
                </a:tc>
              </a:tr>
              <a:tr h="44931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</a:tr>
              <a:tr h="44931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</a:tr>
              <a:tr h="44931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</a:tr>
              <a:tr h="44931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</a:tr>
              <a:tr h="44931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 anchor="ctr"/>
                </a:tc>
              </a:tr>
              <a:tr h="44931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/>
                </a:tc>
              </a:tr>
              <a:tr h="44931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05139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Calibri" pitchFamily="34" charset="0"/>
              <a:buChar char="*"/>
            </a:pPr>
            <a:r>
              <a:rPr lang="cs-CZ" dirty="0"/>
              <a:t>8</a:t>
            </a:r>
            <a:r>
              <a:rPr lang="cs-CZ" dirty="0" smtClean="0"/>
              <a:t>. 2. 1828 </a:t>
            </a:r>
            <a:r>
              <a:rPr lang="cs-CZ" dirty="0" err="1" smtClean="0"/>
              <a:t>Jules</a:t>
            </a:r>
            <a:r>
              <a:rPr lang="cs-CZ" dirty="0" smtClean="0"/>
              <a:t> Gabriel Verne</a:t>
            </a:r>
          </a:p>
          <a:p>
            <a:pPr>
              <a:buFont typeface="Calibri" pitchFamily="34" charset="0"/>
              <a:buChar char="†"/>
            </a:pPr>
            <a:r>
              <a:rPr lang="cs-CZ" dirty="0" smtClean="0"/>
              <a:t>24. 3. 1905</a:t>
            </a:r>
          </a:p>
          <a:p>
            <a:endParaRPr lang="cs-CZ" dirty="0" smtClean="0"/>
          </a:p>
          <a:p>
            <a:r>
              <a:rPr lang="cs-CZ" dirty="0" smtClean="0"/>
              <a:t>francouzský spisovatel</a:t>
            </a:r>
          </a:p>
          <a:p>
            <a:r>
              <a:rPr lang="cs-CZ" dirty="0"/>
              <a:t>v</a:t>
            </a:r>
            <a:r>
              <a:rPr lang="cs-CZ" dirty="0" smtClean="0"/>
              <a:t>ystudoval práva</a:t>
            </a:r>
          </a:p>
          <a:p>
            <a:r>
              <a:rPr lang="cs-CZ" dirty="0"/>
              <a:t>h</a:t>
            </a:r>
            <a:r>
              <a:rPr lang="cs-CZ" dirty="0" smtClean="0"/>
              <a:t>odně cestoval – odraz v dílech</a:t>
            </a:r>
          </a:p>
          <a:p>
            <a:r>
              <a:rPr lang="cs-CZ" dirty="0"/>
              <a:t>p</a:t>
            </a:r>
            <a:r>
              <a:rPr lang="cs-CZ" dirty="0" smtClean="0"/>
              <a:t>řátelství s knihovníkem v Paříži – získával informace dostupné v cizích jazycích</a:t>
            </a:r>
          </a:p>
          <a:p>
            <a:r>
              <a:rPr lang="cs-CZ" dirty="0"/>
              <a:t>s</a:t>
            </a:r>
            <a:r>
              <a:rPr lang="cs-CZ" dirty="0" smtClean="0"/>
              <a:t>porné autorství některých knih (pouze kontroloval, syn dokončil, …..)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97569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ědeckofantastická literatura</a:t>
            </a:r>
          </a:p>
          <a:p>
            <a:pPr lvl="1"/>
            <a:r>
              <a:rPr lang="cs-CZ" dirty="0" smtClean="0"/>
              <a:t>Pět neděl v balóně</a:t>
            </a:r>
          </a:p>
          <a:p>
            <a:pPr lvl="1"/>
            <a:r>
              <a:rPr lang="cs-CZ" dirty="0" smtClean="0"/>
              <a:t>Dvacet tisíc mil pod mořem</a:t>
            </a:r>
          </a:p>
          <a:p>
            <a:pPr lvl="1"/>
            <a:r>
              <a:rPr lang="cs-CZ" dirty="0" smtClean="0"/>
              <a:t>Dva roky prázdnin </a:t>
            </a:r>
          </a:p>
          <a:p>
            <a:pPr lvl="1"/>
            <a:r>
              <a:rPr lang="cs-CZ" dirty="0" smtClean="0"/>
              <a:t>Tajuplný ostrov</a:t>
            </a:r>
          </a:p>
          <a:p>
            <a:pPr lvl="1"/>
            <a:r>
              <a:rPr lang="cs-CZ" dirty="0" smtClean="0"/>
              <a:t>Patnáctiletý kapitán</a:t>
            </a:r>
          </a:p>
          <a:p>
            <a:pPr lvl="1"/>
            <a:r>
              <a:rPr lang="cs-CZ" dirty="0" smtClean="0"/>
              <a:t>Na kometě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629184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effectLst/>
              </a:rPr>
              <a:t>NADAR. </a:t>
            </a:r>
            <a:r>
              <a:rPr lang="cs-CZ" sz="2000" i="1" dirty="0" smtClean="0">
                <a:effectLst/>
              </a:rPr>
              <a:t>wikipedia.cz</a:t>
            </a:r>
            <a:r>
              <a:rPr lang="cs-CZ" sz="2000" dirty="0" smtClean="0">
                <a:effectLst/>
              </a:rPr>
              <a:t> [online]. [cit. 13.5.2013]. Dostupný na WWW</a:t>
            </a:r>
            <a:r>
              <a:rPr lang="cs-CZ" sz="2000" smtClean="0">
                <a:effectLst/>
              </a:rPr>
              <a:t>: </a:t>
            </a:r>
            <a:r>
              <a:rPr lang="cs-CZ" sz="2000" smtClean="0"/>
              <a:t>http://commons.wikimedia.org/wiki/File:F%C3%A9lix_Nadar_1820-1910_portraits_Jules_Verne.jpg</a:t>
            </a:r>
            <a:endParaRPr lang="cs-CZ" sz="2000" dirty="0" smtClean="0">
              <a:effectLst/>
            </a:endParaRP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688683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223</Words>
  <Application>Microsoft Office PowerPoint</Application>
  <PresentationFormat>Předvádění na obrazovce (4:3)</PresentationFormat>
  <Paragraphs>100</Paragraphs>
  <Slides>8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Snímek 2</vt:lpstr>
      <vt:lpstr>Snímek 3</vt:lpstr>
      <vt:lpstr>Jméno a příjmení autora:</vt:lpstr>
      <vt:lpstr>Jules Verne</vt:lpstr>
      <vt:lpstr>Snímek 6</vt:lpstr>
      <vt:lpstr>Dílo: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Jules Verne</dc:title>
  <dc:creator>Helena Popelková</dc:creator>
  <cp:lastModifiedBy>Dum</cp:lastModifiedBy>
  <cp:revision>5</cp:revision>
  <dcterms:created xsi:type="dcterms:W3CDTF">2013-05-12T09:07:54Z</dcterms:created>
  <dcterms:modified xsi:type="dcterms:W3CDTF">2014-03-09T15:17:19Z</dcterms:modified>
</cp:coreProperties>
</file>