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95B7E2-57BE-4157-8D0E-1634A3F134D4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B154D-36B8-4237-BB0B-49A1A86C93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2824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137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1824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03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4082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118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2248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744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6083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8612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5512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0008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7BBA6-66AD-4259-A94C-84016E210BB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9A9C02-705E-4BAC-8B6A-538391CD59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88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829763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Otakar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Batlička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VY_12_INOVACE_2.A_CJ_20(32)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2.4.2013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08003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</a:t>
            </a:r>
            <a:r>
              <a:rPr lang="cs-CZ" dirty="0" smtClean="0"/>
              <a:t>dílo Otakara </a:t>
            </a:r>
            <a:r>
              <a:rPr lang="cs-CZ" dirty="0" err="1" smtClean="0"/>
              <a:t>Batličky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2581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68436" y="476672"/>
            <a:ext cx="6400800" cy="1752600"/>
          </a:xfrm>
        </p:spPr>
        <p:txBody>
          <a:bodyPr>
            <a:normAutofit/>
          </a:bodyPr>
          <a:lstStyle/>
          <a:p>
            <a:pPr marL="457200" indent="-457200" algn="l">
              <a:buFont typeface="Calibri" pitchFamily="34" charset="0"/>
              <a:buChar char="*"/>
            </a:pPr>
            <a:r>
              <a:rPr lang="cs-CZ" dirty="0" smtClean="0">
                <a:solidFill>
                  <a:schemeClr val="tx1"/>
                </a:solidFill>
              </a:rPr>
              <a:t>12. 3. 1895 Praha</a:t>
            </a:r>
          </a:p>
          <a:p>
            <a:pPr marL="457200" indent="-457200" algn="l">
              <a:buFont typeface="Calibri" pitchFamily="34" charset="0"/>
              <a:buChar char="†"/>
            </a:pPr>
            <a:r>
              <a:rPr lang="cs-CZ" dirty="0" smtClean="0">
                <a:solidFill>
                  <a:schemeClr val="tx1"/>
                </a:solidFill>
              </a:rPr>
              <a:t>13. 2. 1942 Mauthausen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2348880"/>
            <a:ext cx="3194073" cy="3490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0711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Jméno a příjmení autora: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43738667"/>
              </p:ext>
            </p:extLst>
          </p:nvPr>
        </p:nvGraphicFramePr>
        <p:xfrm>
          <a:off x="611560" y="1389786"/>
          <a:ext cx="2952328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082"/>
                <a:gridCol w="738082"/>
                <a:gridCol w="738082"/>
                <a:gridCol w="738082"/>
              </a:tblGrid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3923928" y="1386136"/>
            <a:ext cx="4392488" cy="532859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Dopravní prostředek</a:t>
            </a:r>
          </a:p>
          <a:p>
            <a:r>
              <a:rPr lang="cs-CZ" sz="2000" dirty="0" smtClean="0"/>
              <a:t>Člen rodiny</a:t>
            </a:r>
          </a:p>
          <a:p>
            <a:r>
              <a:rPr lang="cs-CZ" sz="2000" dirty="0" smtClean="0"/>
              <a:t>Sladkovodní ryba</a:t>
            </a:r>
          </a:p>
          <a:p>
            <a:r>
              <a:rPr lang="cs-CZ" sz="2000" dirty="0" smtClean="0"/>
              <a:t>Svod vody ze střechy</a:t>
            </a:r>
          </a:p>
          <a:p>
            <a:r>
              <a:rPr lang="cs-CZ" sz="2000" dirty="0" smtClean="0"/>
              <a:t>Potravina</a:t>
            </a:r>
          </a:p>
          <a:p>
            <a:r>
              <a:rPr lang="cs-CZ" sz="2000" dirty="0" smtClean="0"/>
              <a:t>Mořský živ. </a:t>
            </a:r>
            <a:r>
              <a:rPr lang="cs-CZ" sz="2000" dirty="0"/>
              <a:t>s</a:t>
            </a:r>
            <a:r>
              <a:rPr lang="cs-CZ" sz="2000" dirty="0" smtClean="0"/>
              <a:t> klepety</a:t>
            </a:r>
          </a:p>
          <a:p>
            <a:r>
              <a:rPr lang="cs-CZ" sz="2000" dirty="0" smtClean="0"/>
              <a:t>Na sešit se dává…</a:t>
            </a:r>
          </a:p>
          <a:p>
            <a:r>
              <a:rPr lang="cs-CZ" sz="2000" dirty="0" smtClean="0"/>
              <a:t>Část nohy</a:t>
            </a:r>
          </a:p>
          <a:p>
            <a:r>
              <a:rPr lang="cs-CZ" sz="2000" dirty="0" smtClean="0"/>
              <a:t>Opuchlá tkáň</a:t>
            </a:r>
          </a:p>
          <a:p>
            <a:r>
              <a:rPr lang="cs-CZ" sz="2000" dirty="0" smtClean="0"/>
              <a:t>Ticho</a:t>
            </a:r>
          </a:p>
          <a:p>
            <a:r>
              <a:rPr lang="cs-CZ" sz="2000" dirty="0" smtClean="0"/>
              <a:t>Množné číslo – člověk</a:t>
            </a:r>
          </a:p>
          <a:p>
            <a:r>
              <a:rPr lang="cs-CZ" sz="2000" dirty="0" smtClean="0"/>
              <a:t>Vzdělávat</a:t>
            </a:r>
          </a:p>
          <a:p>
            <a:r>
              <a:rPr lang="cs-CZ" sz="2000" dirty="0" smtClean="0"/>
              <a:t>Křehká část okna</a:t>
            </a:r>
          </a:p>
          <a:p>
            <a:r>
              <a:rPr lang="cs-CZ" sz="2000" dirty="0" smtClean="0"/>
              <a:t>Koupací nádoba</a:t>
            </a:r>
          </a:p>
        </p:txBody>
      </p:sp>
    </p:spTree>
    <p:extLst>
      <p:ext uri="{BB962C8B-B14F-4D97-AF65-F5344CB8AC3E}">
        <p14:creationId xmlns:p14="http://schemas.microsoft.com/office/powerpoint/2010/main" xmlns="" val="1398137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Otakar </a:t>
            </a:r>
            <a:r>
              <a:rPr lang="cs-CZ" dirty="0" err="1" smtClean="0"/>
              <a:t>Batlička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140603152"/>
              </p:ext>
            </p:extLst>
          </p:nvPr>
        </p:nvGraphicFramePr>
        <p:xfrm>
          <a:off x="3131840" y="1484784"/>
          <a:ext cx="2952328" cy="512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8082"/>
                <a:gridCol w="738082"/>
                <a:gridCol w="738082"/>
                <a:gridCol w="738082"/>
              </a:tblGrid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</a:tr>
              <a:tr h="30346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78493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procestoval téměř celý svět – znalost jazyků</a:t>
            </a:r>
          </a:p>
          <a:p>
            <a:r>
              <a:rPr lang="cs-CZ" dirty="0" smtClean="0"/>
              <a:t>povolání: plavčík, kormidelník, telegrafista, boxer, obchodník, policista, řidič metra…</a:t>
            </a:r>
          </a:p>
          <a:p>
            <a:r>
              <a:rPr lang="cs-CZ" dirty="0"/>
              <a:t>r</a:t>
            </a:r>
            <a:r>
              <a:rPr lang="cs-CZ" dirty="0" smtClean="0"/>
              <a:t>adioamatér </a:t>
            </a:r>
          </a:p>
          <a:p>
            <a:r>
              <a:rPr lang="cs-CZ" dirty="0"/>
              <a:t>b</a:t>
            </a:r>
            <a:r>
              <a:rPr lang="cs-CZ" dirty="0" smtClean="0"/>
              <a:t>ojovník proti nacismu</a:t>
            </a:r>
          </a:p>
          <a:p>
            <a:r>
              <a:rPr lang="cs-CZ" dirty="0" smtClean="0"/>
              <a:t>práce v časopisech</a:t>
            </a:r>
          </a:p>
          <a:p>
            <a:r>
              <a:rPr lang="cs-CZ" dirty="0" smtClean="0"/>
              <a:t>1946 vyznamenán válečným křížem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98179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vlně 57 metrů</a:t>
            </a:r>
          </a:p>
          <a:p>
            <a:r>
              <a:rPr lang="cs-CZ" dirty="0" smtClean="0"/>
              <a:t>Rájem i peklem</a:t>
            </a:r>
          </a:p>
          <a:p>
            <a:r>
              <a:rPr lang="cs-CZ" dirty="0" smtClean="0"/>
              <a:t>Tábor ztracených</a:t>
            </a:r>
          </a:p>
          <a:p>
            <a:r>
              <a:rPr lang="cs-CZ" dirty="0" smtClean="0"/>
              <a:t>Muž v podpalubí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4109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ČVANČARA, Jaroslav. </a:t>
            </a:r>
            <a:r>
              <a:rPr lang="cs-CZ" sz="1800" i="1" dirty="0"/>
              <a:t>wikipedia.cz</a:t>
            </a:r>
            <a:r>
              <a:rPr lang="cs-CZ" sz="1800" dirty="0"/>
              <a:t> [online]. [cit. 23.6.2013]. Dostupný na WWW: </a:t>
            </a:r>
            <a:r>
              <a:rPr lang="cs-CZ" sz="1800" dirty="0" smtClean="0"/>
              <a:t>http://commons.wikimedia.org/wiki/File:Otakar_Batlicka.jpg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48188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245</Words>
  <Application>Microsoft Office PowerPoint</Application>
  <PresentationFormat>Předvádění na obrazovce (4:3)</PresentationFormat>
  <Paragraphs>114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Jméno a příjmení autora:</vt:lpstr>
      <vt:lpstr>Otakar Batlička</vt:lpstr>
      <vt:lpstr>Snímek 6</vt:lpstr>
      <vt:lpstr>Dílo: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Dum</cp:lastModifiedBy>
  <cp:revision>6</cp:revision>
  <dcterms:created xsi:type="dcterms:W3CDTF">2013-06-23T13:19:57Z</dcterms:created>
  <dcterms:modified xsi:type="dcterms:W3CDTF">2014-03-09T15:15:26Z</dcterms:modified>
</cp:coreProperties>
</file>