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1" r:id="rId2"/>
    <p:sldId id="262" r:id="rId3"/>
    <p:sldId id="256" r:id="rId4"/>
    <p:sldId id="257" r:id="rId5"/>
    <p:sldId id="258" r:id="rId6"/>
    <p:sldId id="259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9B4712-A271-4E31-A6EC-77497E8AF3E7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48CEE6-F51B-4FEA-A204-933CBA3863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61929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VY_32_INOVACE_1/20A-ICT/PE/ON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2622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04E48-8ADC-4E45-9703-5BC96EFF5DDA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A52CE-980F-4115-A0BC-E8726493AE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75012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04E48-8ADC-4E45-9703-5BC96EFF5DDA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A52CE-980F-4115-A0BC-E8726493AE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34932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04E48-8ADC-4E45-9703-5BC96EFF5DDA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A52CE-980F-4115-A0BC-E8726493AE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75601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04E48-8ADC-4E45-9703-5BC96EFF5DDA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A52CE-980F-4115-A0BC-E8726493AE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23528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04E48-8ADC-4E45-9703-5BC96EFF5DDA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A52CE-980F-4115-A0BC-E8726493AE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78610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04E48-8ADC-4E45-9703-5BC96EFF5DDA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A52CE-980F-4115-A0BC-E8726493AE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64148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04E48-8ADC-4E45-9703-5BC96EFF5DDA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A52CE-980F-4115-A0BC-E8726493AE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53753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04E48-8ADC-4E45-9703-5BC96EFF5DDA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A52CE-980F-4115-A0BC-E8726493AE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6806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04E48-8ADC-4E45-9703-5BC96EFF5DDA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A52CE-980F-4115-A0BC-E8726493AE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67502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04E48-8ADC-4E45-9703-5BC96EFF5DDA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A52CE-980F-4115-A0BC-E8726493AE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99847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04E48-8ADC-4E45-9703-5BC96EFF5DDA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A52CE-980F-4115-A0BC-E8726493AE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51790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804E48-8ADC-4E45-9703-5BC96EFF5DDA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DA52CE-980F-4115-A0BC-E8726493AE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4205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4860032" y="40466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4003094"/>
              </p:ext>
            </p:extLst>
          </p:nvPr>
        </p:nvGraphicFramePr>
        <p:xfrm>
          <a:off x="467544" y="2060848"/>
          <a:ext cx="8280919" cy="4608512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00962"/>
                <a:gridCol w="6379957"/>
              </a:tblGrid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12775" algn="l"/>
                        </a:tabLst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Vzdělávací oblast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Jazykové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vzdělávání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Český</a:t>
                      </a:r>
                      <a:r>
                        <a:rPr lang="cs-CZ" sz="20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jazyk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Gramatické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jevy a jejich procvičování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Cvičení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– </a:t>
                      </a:r>
                      <a:r>
                        <a:rPr lang="cs-CZ" sz="2000" baseline="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bje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2000" baseline="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bě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2000" baseline="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vje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2000" baseline="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vě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mně, mě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VY_12_INOVACE_2.A_CJ_24(32)</a:t>
                      </a: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Helena Popelková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Datum tvorby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23.1.2013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274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Zdroj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autora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199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4968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None/>
              <a:defRPr/>
            </a:pPr>
            <a:r>
              <a:rPr lang="cs-CZ" dirty="0"/>
              <a:t>Anotace:</a:t>
            </a:r>
          </a:p>
          <a:p>
            <a:pPr marL="0" indent="0">
              <a:buNone/>
            </a:pPr>
            <a:r>
              <a:rPr lang="cs-CZ" dirty="0" smtClean="0"/>
              <a:t>Obsahuje 2 úkoly s řešením na psaní skupin slov s </a:t>
            </a:r>
            <a:r>
              <a:rPr lang="cs-CZ" dirty="0" err="1" smtClean="0"/>
              <a:t>bjě</a:t>
            </a:r>
            <a:r>
              <a:rPr lang="cs-CZ" dirty="0" smtClean="0"/>
              <a:t>, </a:t>
            </a:r>
            <a:r>
              <a:rPr lang="cs-CZ" dirty="0" err="1" smtClean="0"/>
              <a:t>bě</a:t>
            </a:r>
            <a:r>
              <a:rPr lang="cs-CZ" dirty="0" smtClean="0"/>
              <a:t>, </a:t>
            </a:r>
            <a:r>
              <a:rPr lang="cs-CZ" dirty="0" err="1" smtClean="0"/>
              <a:t>vje</a:t>
            </a:r>
            <a:r>
              <a:rPr lang="cs-CZ" dirty="0" smtClean="0"/>
              <a:t>, </a:t>
            </a:r>
            <a:r>
              <a:rPr lang="cs-CZ" dirty="0" err="1" smtClean="0"/>
              <a:t>vě</a:t>
            </a:r>
            <a:r>
              <a:rPr lang="cs-CZ" dirty="0" smtClean="0"/>
              <a:t>, mně, mě. Ve druhém úkolu žák vybírá vhodné slovo</a:t>
            </a:r>
            <a:r>
              <a:rPr lang="cs-CZ" dirty="0" smtClean="0"/>
              <a:t>. </a:t>
            </a:r>
            <a:r>
              <a:rPr lang="pl-PL"/>
              <a:t>Prezentace je určena pro žáky OU.</a:t>
            </a:r>
            <a:endParaRPr lang="cs-CZ" dirty="0"/>
          </a:p>
          <a:p>
            <a:pPr marL="0" lvl="1" indent="0">
              <a:spcBef>
                <a:spcPts val="0"/>
              </a:spcBef>
              <a:buNone/>
              <a:defRPr/>
            </a:pPr>
            <a:endParaRPr lang="cs-CZ" sz="2000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43258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Cvičení - </a:t>
            </a:r>
            <a:r>
              <a:rPr lang="cs-CZ" dirty="0" err="1" smtClean="0"/>
              <a:t>bje</a:t>
            </a:r>
            <a:r>
              <a:rPr lang="cs-CZ" dirty="0" smtClean="0"/>
              <a:t>, </a:t>
            </a:r>
            <a:r>
              <a:rPr lang="cs-CZ" dirty="0" err="1" smtClean="0"/>
              <a:t>bě</a:t>
            </a:r>
            <a:r>
              <a:rPr lang="cs-CZ" dirty="0" smtClean="0"/>
              <a:t>, </a:t>
            </a:r>
            <a:r>
              <a:rPr lang="cs-CZ" dirty="0" err="1" smtClean="0"/>
              <a:t>vje</a:t>
            </a:r>
            <a:r>
              <a:rPr lang="cs-CZ" dirty="0" smtClean="0"/>
              <a:t>, </a:t>
            </a:r>
            <a:r>
              <a:rPr lang="cs-CZ" dirty="0" err="1" smtClean="0"/>
              <a:t>vě</a:t>
            </a:r>
            <a:r>
              <a:rPr lang="cs-CZ" dirty="0" smtClean="0"/>
              <a:t>, mně, mě</a:t>
            </a:r>
            <a:endParaRPr lang="cs-CZ" dirty="0"/>
          </a:p>
        </p:txBody>
      </p:sp>
      <p:sp>
        <p:nvSpPr>
          <p:cNvPr id="5" name="Podnadpis 2"/>
          <p:cNvSpPr>
            <a:spLocks noGrp="1"/>
          </p:cNvSpPr>
          <p:nvPr/>
        </p:nvSpPr>
        <p:spPr>
          <a:xfrm>
            <a:off x="1524000" y="27051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02619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 č.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3000" b="1" dirty="0" smtClean="0"/>
              <a:t>Doplň:</a:t>
            </a:r>
          </a:p>
          <a:p>
            <a:pPr marL="0" indent="0">
              <a:buNone/>
            </a:pPr>
            <a:r>
              <a:rPr lang="cs-CZ" dirty="0" smtClean="0"/>
              <a:t>P…..</a:t>
            </a:r>
            <a:r>
              <a:rPr lang="cs-CZ" dirty="0" err="1" smtClean="0"/>
              <a:t>kný</a:t>
            </a:r>
            <a:r>
              <a:rPr lang="cs-CZ" dirty="0" smtClean="0"/>
              <a:t> den je škoda prospat. B</a:t>
            </a:r>
            <a:r>
              <a:rPr lang="cs-CZ" dirty="0"/>
              <a:t>…..</a:t>
            </a:r>
            <a:r>
              <a:rPr lang="cs-CZ" dirty="0" err="1" smtClean="0"/>
              <a:t>žci</a:t>
            </a:r>
            <a:r>
              <a:rPr lang="cs-CZ" dirty="0" smtClean="0"/>
              <a:t> se už blíží k cíli. P</a:t>
            </a:r>
            <a:r>
              <a:rPr lang="cs-CZ" dirty="0"/>
              <a:t>…..</a:t>
            </a:r>
            <a:r>
              <a:rPr lang="cs-CZ" dirty="0" err="1" smtClean="0"/>
              <a:t>stouni</a:t>
            </a:r>
            <a:r>
              <a:rPr lang="cs-CZ" dirty="0" smtClean="0"/>
              <a:t> ob</a:t>
            </a:r>
            <a:r>
              <a:rPr lang="cs-CZ" dirty="0"/>
              <a:t>…..</a:t>
            </a:r>
            <a:r>
              <a:rPr lang="cs-CZ" dirty="0" smtClean="0"/>
              <a:t>vili tajné skrýše svých </a:t>
            </a:r>
            <a:r>
              <a:rPr lang="cs-CZ" dirty="0" err="1" smtClean="0"/>
              <a:t>sv</a:t>
            </a:r>
            <a:r>
              <a:rPr lang="cs-CZ" dirty="0"/>
              <a:t>…..</a:t>
            </a:r>
            <a:r>
              <a:rPr lang="cs-CZ" dirty="0" err="1" smtClean="0"/>
              <a:t>řenců</a:t>
            </a:r>
            <a:r>
              <a:rPr lang="cs-CZ" dirty="0" smtClean="0"/>
              <a:t>. U krbových kamen je moc </a:t>
            </a:r>
            <a:r>
              <a:rPr lang="cs-CZ" dirty="0" err="1" smtClean="0"/>
              <a:t>příje</a:t>
            </a:r>
            <a:r>
              <a:rPr lang="cs-CZ" dirty="0"/>
              <a:t>…..</a:t>
            </a:r>
            <a:r>
              <a:rPr lang="cs-CZ" dirty="0" smtClean="0"/>
              <a:t>. Byla doba, kdy </a:t>
            </a:r>
            <a:r>
              <a:rPr lang="cs-CZ" dirty="0" err="1" smtClean="0"/>
              <a:t>zate</a:t>
            </a:r>
            <a:r>
              <a:rPr lang="cs-CZ" dirty="0"/>
              <a:t>…..</a:t>
            </a:r>
            <a:r>
              <a:rPr lang="cs-CZ" dirty="0" smtClean="0"/>
              <a:t>ní oken bylo povinností. </a:t>
            </a:r>
            <a:r>
              <a:rPr lang="cs-CZ" dirty="0" err="1" smtClean="0"/>
              <a:t>Vypráv</a:t>
            </a:r>
            <a:r>
              <a:rPr lang="cs-CZ" dirty="0"/>
              <a:t>…..</a:t>
            </a:r>
            <a:r>
              <a:rPr lang="cs-CZ" dirty="0" smtClean="0"/>
              <a:t>la nám o svém dětství. To nikdo </a:t>
            </a:r>
            <a:r>
              <a:rPr lang="cs-CZ" dirty="0" err="1" smtClean="0"/>
              <a:t>nev</a:t>
            </a:r>
            <a:r>
              <a:rPr lang="cs-CZ" dirty="0"/>
              <a:t>…..</a:t>
            </a:r>
            <a:r>
              <a:rPr lang="cs-CZ" dirty="0" smtClean="0"/>
              <a:t>děl. </a:t>
            </a:r>
            <a:r>
              <a:rPr lang="cs-CZ" dirty="0" err="1" smtClean="0"/>
              <a:t>Dův</a:t>
            </a:r>
            <a:r>
              <a:rPr lang="cs-CZ" dirty="0"/>
              <a:t>…..</a:t>
            </a:r>
            <a:r>
              <a:rPr lang="cs-CZ" dirty="0" err="1" smtClean="0"/>
              <a:t>řiv</a:t>
            </a:r>
            <a:r>
              <a:rPr lang="cs-CZ" dirty="0"/>
              <a:t>…..</a:t>
            </a:r>
            <a:r>
              <a:rPr lang="cs-CZ" dirty="0" smtClean="0"/>
              <a:t> ho poslouchal. Pozůstatky po ob</a:t>
            </a:r>
            <a:r>
              <a:rPr lang="cs-CZ" dirty="0"/>
              <a:t>…..</a:t>
            </a:r>
            <a:r>
              <a:rPr lang="cs-CZ" dirty="0" err="1" smtClean="0"/>
              <a:t>tech</a:t>
            </a:r>
            <a:r>
              <a:rPr lang="cs-CZ" dirty="0" smtClean="0"/>
              <a:t> války se stále všechny neodhalily. Lidé žili </a:t>
            </a:r>
            <a:r>
              <a:rPr lang="cs-CZ" dirty="0" err="1" smtClean="0"/>
              <a:t>skro</a:t>
            </a:r>
            <a:r>
              <a:rPr lang="cs-CZ" dirty="0"/>
              <a:t>…..</a:t>
            </a:r>
            <a:r>
              <a:rPr lang="cs-CZ" dirty="0" smtClean="0"/>
              <a:t>ji než dnes. Ne</a:t>
            </a:r>
            <a:r>
              <a:rPr lang="cs-CZ" dirty="0"/>
              <a:t>…..</a:t>
            </a:r>
            <a:r>
              <a:rPr lang="cs-CZ" dirty="0" smtClean="0"/>
              <a:t>j strach ze zkoušení. V zadání máte </a:t>
            </a:r>
            <a:r>
              <a:rPr lang="cs-CZ" dirty="0" err="1" smtClean="0"/>
              <a:t>prů</a:t>
            </a:r>
            <a:r>
              <a:rPr lang="cs-CZ" dirty="0"/>
              <a:t>…..</a:t>
            </a:r>
            <a:r>
              <a:rPr lang="cs-CZ" dirty="0" smtClean="0"/>
              <a:t>r vnitřní kružnice. V</a:t>
            </a:r>
            <a:r>
              <a:rPr lang="cs-CZ" dirty="0"/>
              <a:t>…..</a:t>
            </a:r>
            <a:r>
              <a:rPr lang="cs-CZ" dirty="0" smtClean="0"/>
              <a:t>ty opište. Vypočítej ob</a:t>
            </a:r>
            <a:r>
              <a:rPr lang="cs-CZ" dirty="0"/>
              <a:t>…..</a:t>
            </a:r>
            <a:r>
              <a:rPr lang="cs-CZ" dirty="0" smtClean="0"/>
              <a:t>…..m válce.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955348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– úkol č.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dirty="0" smtClean="0"/>
              <a:t>Doplň:</a:t>
            </a:r>
          </a:p>
          <a:p>
            <a:pPr marL="0" indent="0">
              <a:buNone/>
            </a:pPr>
            <a:r>
              <a:rPr lang="cs-CZ" dirty="0" smtClean="0"/>
              <a:t>P</a:t>
            </a:r>
            <a:r>
              <a:rPr lang="cs-CZ" b="1" dirty="0" smtClean="0"/>
              <a:t>ě</a:t>
            </a:r>
            <a:r>
              <a:rPr lang="cs-CZ" dirty="0" smtClean="0"/>
              <a:t>kný den je škoda prospat. B</a:t>
            </a:r>
            <a:r>
              <a:rPr lang="cs-CZ" b="1" dirty="0" smtClean="0"/>
              <a:t>ě</a:t>
            </a:r>
            <a:r>
              <a:rPr lang="cs-CZ" dirty="0" smtClean="0"/>
              <a:t>žci se už blíží k cíli. P</a:t>
            </a:r>
            <a:r>
              <a:rPr lang="cs-CZ" b="1" dirty="0" smtClean="0"/>
              <a:t>ě</a:t>
            </a:r>
            <a:r>
              <a:rPr lang="cs-CZ" dirty="0" smtClean="0"/>
              <a:t>stouni ob</a:t>
            </a:r>
            <a:r>
              <a:rPr lang="cs-CZ" b="1" dirty="0" smtClean="0"/>
              <a:t>je</a:t>
            </a:r>
            <a:r>
              <a:rPr lang="cs-CZ" dirty="0" smtClean="0"/>
              <a:t>vili tajné skrýše svých sv</a:t>
            </a:r>
            <a:r>
              <a:rPr lang="cs-CZ" b="1" dirty="0" smtClean="0"/>
              <a:t>ě</a:t>
            </a:r>
            <a:r>
              <a:rPr lang="cs-CZ" dirty="0" smtClean="0"/>
              <a:t>řenců. U krbových kamen je moc příje</a:t>
            </a:r>
            <a:r>
              <a:rPr lang="cs-CZ" b="1" dirty="0" smtClean="0"/>
              <a:t>mně</a:t>
            </a:r>
            <a:r>
              <a:rPr lang="cs-CZ" dirty="0" smtClean="0"/>
              <a:t>. Byla doba, kdy zate</a:t>
            </a:r>
            <a:r>
              <a:rPr lang="cs-CZ" b="1" dirty="0" smtClean="0"/>
              <a:t>mně</a:t>
            </a:r>
            <a:r>
              <a:rPr lang="cs-CZ" dirty="0" smtClean="0"/>
              <a:t>ní oken bylo povinností. Vypráv</a:t>
            </a:r>
            <a:r>
              <a:rPr lang="cs-CZ" b="1" dirty="0" smtClean="0"/>
              <a:t>ě</a:t>
            </a:r>
            <a:r>
              <a:rPr lang="cs-CZ" dirty="0" smtClean="0"/>
              <a:t>la nám o svém dětství. To nikdo nev</a:t>
            </a:r>
            <a:r>
              <a:rPr lang="cs-CZ" b="1" dirty="0" smtClean="0"/>
              <a:t>ě</a:t>
            </a:r>
            <a:r>
              <a:rPr lang="cs-CZ" dirty="0" smtClean="0"/>
              <a:t>děl. Dův</a:t>
            </a:r>
            <a:r>
              <a:rPr lang="cs-CZ" b="1" dirty="0" smtClean="0"/>
              <a:t>ě</a:t>
            </a:r>
            <a:r>
              <a:rPr lang="cs-CZ" dirty="0" smtClean="0"/>
              <a:t>řiv</a:t>
            </a:r>
            <a:r>
              <a:rPr lang="cs-CZ" b="1" dirty="0" smtClean="0"/>
              <a:t>ě</a:t>
            </a:r>
            <a:r>
              <a:rPr lang="cs-CZ" dirty="0" smtClean="0"/>
              <a:t> ho poslouchal. Pozůstatky po ob</a:t>
            </a:r>
            <a:r>
              <a:rPr lang="cs-CZ" b="1" dirty="0" smtClean="0"/>
              <a:t>ě</a:t>
            </a:r>
            <a:r>
              <a:rPr lang="cs-CZ" dirty="0" smtClean="0"/>
              <a:t>tech války se stále všechny neodhalily. Lidé žili skro</a:t>
            </a:r>
            <a:r>
              <a:rPr lang="cs-CZ" b="1" dirty="0" smtClean="0"/>
              <a:t>mně</a:t>
            </a:r>
            <a:r>
              <a:rPr lang="cs-CZ" dirty="0" smtClean="0"/>
              <a:t>ji než dnes. Ne</a:t>
            </a:r>
            <a:r>
              <a:rPr lang="cs-CZ" b="1" dirty="0" smtClean="0"/>
              <a:t>mě</a:t>
            </a:r>
            <a:r>
              <a:rPr lang="cs-CZ" dirty="0" smtClean="0"/>
              <a:t>j strach ze zkoušení. V zadání máte prů</a:t>
            </a:r>
            <a:r>
              <a:rPr lang="cs-CZ" b="1" dirty="0" smtClean="0"/>
              <a:t>mě</a:t>
            </a:r>
            <a:r>
              <a:rPr lang="cs-CZ" dirty="0" smtClean="0"/>
              <a:t>r vnitřní kružnice. V</a:t>
            </a:r>
            <a:r>
              <a:rPr lang="cs-CZ" b="1" dirty="0" smtClean="0"/>
              <a:t>ě</a:t>
            </a:r>
            <a:r>
              <a:rPr lang="cs-CZ" dirty="0" smtClean="0"/>
              <a:t>ty opište. Vypočítej ob</a:t>
            </a:r>
            <a:r>
              <a:rPr lang="cs-CZ" b="1" dirty="0" smtClean="0"/>
              <a:t>je</a:t>
            </a:r>
            <a:r>
              <a:rPr lang="cs-CZ" dirty="0" smtClean="0"/>
              <a:t>m válce.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455604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 č.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800" b="1" dirty="0" smtClean="0"/>
              <a:t>Použij ve větách vhodná slova, uprav jejich tvar:</a:t>
            </a:r>
          </a:p>
          <a:p>
            <a:pPr marL="0" indent="0">
              <a:buNone/>
            </a:pPr>
            <a:r>
              <a:rPr lang="cs-CZ" sz="2800" dirty="0" smtClean="0"/>
              <a:t>Střídmý, obejmout, zapomenout, rozumný, pěkný, pomněnky, skromný, namáhavý, odmítavý, domnívat. </a:t>
            </a:r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Má oči jako </a:t>
            </a:r>
            <a:r>
              <a:rPr lang="cs-CZ" dirty="0" smtClean="0"/>
              <a:t>…………….</a:t>
            </a:r>
            <a:r>
              <a:rPr lang="cs-CZ" sz="2800" dirty="0" smtClean="0"/>
              <a:t>. Po operačním zákroku jedl vše, ale </a:t>
            </a:r>
            <a:r>
              <a:rPr lang="cs-CZ" dirty="0" smtClean="0"/>
              <a:t>…………….</a:t>
            </a:r>
            <a:r>
              <a:rPr lang="cs-CZ" sz="2800" dirty="0" smtClean="0"/>
              <a:t>. Jeho </a:t>
            </a:r>
            <a:r>
              <a:rPr lang="cs-CZ" dirty="0" smtClean="0"/>
              <a:t>…………….</a:t>
            </a:r>
            <a:r>
              <a:rPr lang="cs-CZ" sz="2800" dirty="0" smtClean="0"/>
              <a:t> nebyla správná. Vždy se chová velice </a:t>
            </a:r>
            <a:r>
              <a:rPr lang="cs-CZ" dirty="0" smtClean="0"/>
              <a:t>…………….</a:t>
            </a:r>
            <a:r>
              <a:rPr lang="cs-CZ" sz="2800" dirty="0" smtClean="0"/>
              <a:t>. Dnes si </a:t>
            </a:r>
            <a:r>
              <a:rPr lang="cs-CZ" dirty="0" smtClean="0"/>
              <a:t>…………….</a:t>
            </a:r>
            <a:r>
              <a:rPr lang="cs-CZ" sz="2800" dirty="0" smtClean="0"/>
              <a:t> všechno učení doma. Po návratu domů se těšil na matčino </a:t>
            </a:r>
            <a:r>
              <a:rPr lang="cs-CZ" dirty="0" smtClean="0"/>
              <a:t>…………….</a:t>
            </a:r>
            <a:r>
              <a:rPr lang="cs-CZ" sz="2800" dirty="0" smtClean="0"/>
              <a:t>. Chovej se </a:t>
            </a:r>
            <a:r>
              <a:rPr lang="cs-CZ" dirty="0" smtClean="0"/>
              <a:t>…………….</a:t>
            </a:r>
            <a:r>
              <a:rPr lang="cs-CZ" sz="2800" dirty="0" smtClean="0"/>
              <a:t>. Pokrčila </a:t>
            </a:r>
            <a:r>
              <a:rPr lang="cs-CZ" dirty="0" smtClean="0"/>
              <a:t>…………….</a:t>
            </a:r>
            <a:r>
              <a:rPr lang="cs-CZ" sz="2800" dirty="0" smtClean="0"/>
              <a:t> rameny. Po celodenní práci se děda </a:t>
            </a:r>
            <a:r>
              <a:rPr lang="cs-CZ" dirty="0" smtClean="0"/>
              <a:t>…………….</a:t>
            </a:r>
            <a:r>
              <a:rPr lang="cs-CZ" sz="2800" dirty="0" smtClean="0"/>
              <a:t> zvedl z křesla. Chtěli jsme původně navštívit jen hrad, ale prohlédli jsme si i celé …………….</a:t>
            </a:r>
          </a:p>
          <a:p>
            <a:pPr marL="0" indent="0">
              <a:buNone/>
            </a:pPr>
            <a:r>
              <a:rPr lang="cs-CZ" sz="2800" dirty="0" smtClean="0"/>
              <a:t> město.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8995970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– úkol č.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Má oči jako </a:t>
            </a:r>
            <a:r>
              <a:rPr lang="cs-CZ" b="1" dirty="0" smtClean="0"/>
              <a:t>pomněnky</a:t>
            </a:r>
            <a:r>
              <a:rPr lang="cs-CZ" dirty="0" smtClean="0"/>
              <a:t>. Po operačním zákroku jedl vše, ale </a:t>
            </a:r>
            <a:r>
              <a:rPr lang="cs-CZ" b="1" dirty="0" smtClean="0"/>
              <a:t>střídmě</a:t>
            </a:r>
            <a:r>
              <a:rPr lang="cs-CZ" dirty="0" smtClean="0"/>
              <a:t>. Jeho </a:t>
            </a:r>
            <a:r>
              <a:rPr lang="cs-CZ" b="1" dirty="0" smtClean="0"/>
              <a:t>domněnka</a:t>
            </a:r>
            <a:r>
              <a:rPr lang="cs-CZ" dirty="0" smtClean="0"/>
              <a:t> nebyla správná. Vždy se chová velice </a:t>
            </a:r>
            <a:r>
              <a:rPr lang="cs-CZ" b="1" dirty="0" smtClean="0"/>
              <a:t>rozumně</a:t>
            </a:r>
            <a:r>
              <a:rPr lang="cs-CZ" dirty="0" smtClean="0"/>
              <a:t>. Dnes si </a:t>
            </a:r>
            <a:r>
              <a:rPr lang="cs-CZ" b="1" dirty="0" smtClean="0"/>
              <a:t>zapomněl</a:t>
            </a:r>
            <a:r>
              <a:rPr lang="cs-CZ" dirty="0" smtClean="0"/>
              <a:t> všechno učení doma. Po návratu domů se těšil na matčino </a:t>
            </a:r>
            <a:r>
              <a:rPr lang="cs-CZ" b="1" dirty="0" smtClean="0"/>
              <a:t>objetí</a:t>
            </a:r>
            <a:r>
              <a:rPr lang="cs-CZ" dirty="0" smtClean="0"/>
              <a:t>. Chovej se </a:t>
            </a:r>
            <a:r>
              <a:rPr lang="cs-CZ" b="1" dirty="0" smtClean="0"/>
              <a:t>skromně</a:t>
            </a:r>
            <a:r>
              <a:rPr lang="cs-CZ" dirty="0" smtClean="0"/>
              <a:t>. Pokrčila </a:t>
            </a:r>
            <a:r>
              <a:rPr lang="cs-CZ" b="1" dirty="0" smtClean="0"/>
              <a:t>odmítavě</a:t>
            </a:r>
            <a:r>
              <a:rPr lang="cs-CZ" dirty="0" smtClean="0"/>
              <a:t> rameny. Po celodenní práci se děda </a:t>
            </a:r>
            <a:r>
              <a:rPr lang="cs-CZ" b="1" dirty="0" smtClean="0"/>
              <a:t>namáhavě</a:t>
            </a:r>
            <a:r>
              <a:rPr lang="cs-CZ" dirty="0" smtClean="0"/>
              <a:t> zvedl z křesla. Chtěli jsme původně navštívit jen hrad, ale prohlédli jsme si i celé </a:t>
            </a:r>
            <a:r>
              <a:rPr lang="cs-CZ" b="1" dirty="0" smtClean="0"/>
              <a:t>pěkné</a:t>
            </a:r>
            <a:r>
              <a:rPr lang="cs-CZ" dirty="0" smtClean="0"/>
              <a:t> město.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950966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512</Words>
  <Application>Microsoft Office PowerPoint</Application>
  <PresentationFormat>Předvádění na obrazovce (4:3)</PresentationFormat>
  <Paragraphs>39</Paragraphs>
  <Slides>7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Prezentace aplikace PowerPoint</vt:lpstr>
      <vt:lpstr>Cvičení - bje, bě, vje, vě, mně, mě</vt:lpstr>
      <vt:lpstr>Úkol č. 1</vt:lpstr>
      <vt:lpstr>Řešení – úkol č. 1</vt:lpstr>
      <vt:lpstr>Úkol č. 2</vt:lpstr>
      <vt:lpstr>Řešení – úkol č. 2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Cvičení - bje, bě, vje, vě, mně, mě</dc:title>
  <dc:creator>Helena Popelková</dc:creator>
  <cp:lastModifiedBy>Helena Popelková</cp:lastModifiedBy>
  <cp:revision>6</cp:revision>
  <dcterms:created xsi:type="dcterms:W3CDTF">2013-05-12T08:37:01Z</dcterms:created>
  <dcterms:modified xsi:type="dcterms:W3CDTF">2013-06-23T13:56:31Z</dcterms:modified>
</cp:coreProperties>
</file>