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BA9DD-D9F6-421E-B4BB-9DE4656E7F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931B3A-E67C-4EF1-9652-CACEF13CB1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726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37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41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1652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65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377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121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31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814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508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032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246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21DC65-71A6-4737-AA60-8E125A8799D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E1ED8-8075-441B-B4C4-0A91B0878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227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574464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Hrátky s podmětem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VY_12_INOVACE_2.A_CJ_25(32)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25.1.2013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9025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 smtClean="0"/>
              <a:t>Obsahuje 2 úkoly s řešením, vychází ze znalostí pravopisu na základě shody podmětu s přísudkem, vyžaduje dobré vnímání psaného textu</a:t>
            </a:r>
            <a:r>
              <a:rPr lang="cs-CZ" dirty="0" smtClean="0"/>
              <a:t>. </a:t>
            </a:r>
            <a:r>
              <a:rPr lang="pl-PL" dirty="0"/>
              <a:t>Prezentace je určena pro žáky OU.</a:t>
            </a:r>
            <a:r>
              <a:rPr lang="cs-CZ" dirty="0" smtClean="0"/>
              <a:t>  </a:t>
            </a:r>
            <a:endParaRPr lang="cs-CZ" sz="2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617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Hrátky s podmětem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09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Použij správný podmět: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Závody, stromy, psi, krejčí, chlapci, kadeřnice, dívky, kluci, cizinky, dívky, návštěvníci, pěstitelé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……….. šily polštářky pro děti. </a:t>
            </a:r>
            <a:r>
              <a:rPr lang="cs-CZ" dirty="0"/>
              <a:t>………..</a:t>
            </a:r>
            <a:r>
              <a:rPr lang="cs-CZ" dirty="0" smtClean="0"/>
              <a:t> česali s brigádníky chmel. </a:t>
            </a:r>
            <a:r>
              <a:rPr lang="cs-CZ" dirty="0"/>
              <a:t>………..</a:t>
            </a:r>
            <a:r>
              <a:rPr lang="cs-CZ" dirty="0" smtClean="0"/>
              <a:t> viděli na rozvodněné řece převrácenou loďku. </a:t>
            </a:r>
            <a:r>
              <a:rPr lang="cs-CZ" dirty="0"/>
              <a:t>………..</a:t>
            </a:r>
            <a:r>
              <a:rPr lang="cs-CZ" dirty="0" smtClean="0"/>
              <a:t> česaly budoucí maturantky. </a:t>
            </a:r>
            <a:r>
              <a:rPr lang="cs-CZ" dirty="0"/>
              <a:t>………..</a:t>
            </a:r>
            <a:r>
              <a:rPr lang="cs-CZ" dirty="0" smtClean="0"/>
              <a:t> pamatovaly už různá ošetření. Dnes v noci </a:t>
            </a:r>
            <a:r>
              <a:rPr lang="cs-CZ" dirty="0"/>
              <a:t>………..</a:t>
            </a:r>
            <a:r>
              <a:rPr lang="cs-CZ" dirty="0" smtClean="0"/>
              <a:t> pořád vyli. Ty </a:t>
            </a:r>
            <a:r>
              <a:rPr lang="cs-CZ" dirty="0"/>
              <a:t>………..</a:t>
            </a:r>
            <a:r>
              <a:rPr lang="cs-CZ" dirty="0" smtClean="0"/>
              <a:t> to také viděly? </a:t>
            </a:r>
            <a:r>
              <a:rPr lang="cs-CZ" dirty="0"/>
              <a:t>………..</a:t>
            </a:r>
            <a:r>
              <a:rPr lang="cs-CZ" dirty="0" smtClean="0"/>
              <a:t> šili na zakázku historické kostýmy. </a:t>
            </a:r>
            <a:r>
              <a:rPr lang="cs-CZ" dirty="0"/>
              <a:t>………..</a:t>
            </a:r>
            <a:r>
              <a:rPr lang="cs-CZ" dirty="0" smtClean="0"/>
              <a:t> lilií vypěstovali nové odrůdy. </a:t>
            </a:r>
            <a:r>
              <a:rPr lang="cs-CZ" dirty="0"/>
              <a:t>………..</a:t>
            </a:r>
            <a:r>
              <a:rPr lang="cs-CZ" dirty="0" smtClean="0"/>
              <a:t> si pamatovali každý detail z vyprávění průvodce. </a:t>
            </a:r>
            <a:r>
              <a:rPr lang="cs-CZ" dirty="0"/>
              <a:t>………..</a:t>
            </a:r>
            <a:r>
              <a:rPr lang="cs-CZ" dirty="0" smtClean="0"/>
              <a:t> vily věnečky z pampelišek. Zelinářské </a:t>
            </a:r>
            <a:r>
              <a:rPr lang="cs-CZ" dirty="0"/>
              <a:t>………..</a:t>
            </a:r>
            <a:r>
              <a:rPr lang="cs-CZ" dirty="0" smtClean="0"/>
              <a:t> vypěstovaly tuny kořenové zeleniny.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9427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úkol č. 1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Dívky</a:t>
            </a:r>
            <a:r>
              <a:rPr lang="cs-CZ" dirty="0" smtClean="0"/>
              <a:t> šily polštářky pro děti. </a:t>
            </a:r>
            <a:r>
              <a:rPr lang="cs-CZ" dirty="0" smtClean="0">
                <a:solidFill>
                  <a:srgbClr val="FF0000"/>
                </a:solidFill>
              </a:rPr>
              <a:t>Chlapci</a:t>
            </a:r>
            <a:r>
              <a:rPr lang="cs-CZ" dirty="0" smtClean="0"/>
              <a:t> česali s brigádníky chmel. </a:t>
            </a:r>
            <a:r>
              <a:rPr lang="cs-CZ" dirty="0" smtClean="0">
                <a:solidFill>
                  <a:srgbClr val="FF0000"/>
                </a:solidFill>
              </a:rPr>
              <a:t>Kluci</a:t>
            </a:r>
            <a:r>
              <a:rPr lang="cs-CZ" dirty="0" smtClean="0"/>
              <a:t> viděli na rozvodněné řece převrácenou loďku. </a:t>
            </a:r>
            <a:r>
              <a:rPr lang="cs-CZ" dirty="0" smtClean="0">
                <a:solidFill>
                  <a:srgbClr val="FF0000"/>
                </a:solidFill>
              </a:rPr>
              <a:t>Kadeřnice</a:t>
            </a:r>
            <a:r>
              <a:rPr lang="cs-CZ" dirty="0" smtClean="0"/>
              <a:t> česaly budoucí maturantky. </a:t>
            </a:r>
            <a:r>
              <a:rPr lang="cs-CZ" dirty="0" smtClean="0">
                <a:solidFill>
                  <a:srgbClr val="FF0000"/>
                </a:solidFill>
              </a:rPr>
              <a:t>Stromy</a:t>
            </a:r>
            <a:r>
              <a:rPr lang="cs-CZ" dirty="0" smtClean="0"/>
              <a:t> pamatovaly už různá ošetření. Dnes v noci </a:t>
            </a:r>
            <a:r>
              <a:rPr lang="cs-CZ" dirty="0" smtClean="0">
                <a:solidFill>
                  <a:srgbClr val="FF0000"/>
                </a:solidFill>
              </a:rPr>
              <a:t>psi</a:t>
            </a:r>
            <a:r>
              <a:rPr lang="cs-CZ" dirty="0" smtClean="0"/>
              <a:t> pořád vyli. Ty </a:t>
            </a:r>
            <a:r>
              <a:rPr lang="cs-CZ" dirty="0" smtClean="0">
                <a:solidFill>
                  <a:srgbClr val="FF0000"/>
                </a:solidFill>
              </a:rPr>
              <a:t>cizinky</a:t>
            </a:r>
            <a:r>
              <a:rPr lang="cs-CZ" dirty="0" smtClean="0"/>
              <a:t> to také viděly? </a:t>
            </a:r>
            <a:r>
              <a:rPr lang="cs-CZ" dirty="0" smtClean="0">
                <a:solidFill>
                  <a:srgbClr val="FF0000"/>
                </a:solidFill>
              </a:rPr>
              <a:t>Krejčí</a:t>
            </a:r>
            <a:r>
              <a:rPr lang="cs-CZ" dirty="0" smtClean="0"/>
              <a:t> šili na zakázku historické kostýmy. </a:t>
            </a:r>
            <a:r>
              <a:rPr lang="cs-CZ" dirty="0" smtClean="0">
                <a:solidFill>
                  <a:srgbClr val="FF0000"/>
                </a:solidFill>
              </a:rPr>
              <a:t>Pěstitelé</a:t>
            </a:r>
            <a:r>
              <a:rPr lang="cs-CZ" dirty="0" smtClean="0"/>
              <a:t> lilií vypěstovali nové odrůdy. </a:t>
            </a:r>
            <a:r>
              <a:rPr lang="cs-CZ" dirty="0" smtClean="0">
                <a:solidFill>
                  <a:srgbClr val="FF0000"/>
                </a:solidFill>
              </a:rPr>
              <a:t>Návštěvníci</a:t>
            </a:r>
            <a:r>
              <a:rPr lang="cs-CZ" dirty="0" smtClean="0"/>
              <a:t> si pamatovali každý detail z vyprávění průvodce. </a:t>
            </a:r>
            <a:r>
              <a:rPr lang="cs-CZ" dirty="0" smtClean="0">
                <a:solidFill>
                  <a:srgbClr val="FF0000"/>
                </a:solidFill>
              </a:rPr>
              <a:t>Dívky</a:t>
            </a:r>
            <a:r>
              <a:rPr lang="cs-CZ" dirty="0" smtClean="0"/>
              <a:t> vily věnečky z pampelišek. Zelinářské </a:t>
            </a:r>
            <a:r>
              <a:rPr lang="cs-CZ" dirty="0" smtClean="0">
                <a:solidFill>
                  <a:srgbClr val="FF0000"/>
                </a:solidFill>
              </a:rPr>
              <a:t>závody</a:t>
            </a:r>
            <a:r>
              <a:rPr lang="cs-CZ" dirty="0" smtClean="0"/>
              <a:t> vypěstovaly tuny kořenové zeleniny.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5989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Doplň vhodný podmět:</a:t>
            </a:r>
          </a:p>
          <a:p>
            <a:pPr marL="0" indent="0">
              <a:buNone/>
            </a:pPr>
            <a:r>
              <a:rPr lang="cs-CZ" dirty="0" smtClean="0"/>
              <a:t>.......... vyli hlady. První jarní .......... </a:t>
            </a:r>
            <a:r>
              <a:rPr lang="cs-CZ" dirty="0"/>
              <a:t>v</a:t>
            </a:r>
            <a:r>
              <a:rPr lang="cs-CZ" dirty="0" smtClean="0"/>
              <a:t>ykvetly už v únoru. Deštivé .......... </a:t>
            </a:r>
            <a:r>
              <a:rPr lang="cs-CZ" dirty="0"/>
              <a:t>z</a:t>
            </a:r>
            <a:r>
              <a:rPr lang="cs-CZ" dirty="0" smtClean="0"/>
              <a:t>lobily návštěvníky po celý víkend. Únavu z pochodu cítily .......... už před vrcholem hory. .......... si povídaly na návsi. .......... </a:t>
            </a:r>
            <a:r>
              <a:rPr lang="cs-CZ" dirty="0"/>
              <a:t>d</a:t>
            </a:r>
            <a:r>
              <a:rPr lang="cs-CZ" dirty="0" smtClean="0"/>
              <a:t>ětských domovů soutěžili v atletických disciplínách. .......... měly zpoždění. .......... se kymácely ve velikém větru. .......... a .......... </a:t>
            </a:r>
            <a:r>
              <a:rPr lang="cs-CZ" dirty="0"/>
              <a:t>p</a:t>
            </a:r>
            <a:r>
              <a:rPr lang="cs-CZ" dirty="0" smtClean="0"/>
              <a:t>ustošili zahrádkářům pod sněhem jejich trávníky. .......... </a:t>
            </a:r>
            <a:r>
              <a:rPr lang="cs-CZ" smtClean="0"/>
              <a:t>zdražili </a:t>
            </a:r>
            <a:r>
              <a:rPr lang="cs-CZ" dirty="0" smtClean="0"/>
              <a:t>opět autobusovou a </a:t>
            </a:r>
            <a:r>
              <a:rPr lang="cs-CZ" smtClean="0"/>
              <a:t>vlakovou dopravu.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224058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362</Words>
  <Application>Microsoft Office PowerPoint</Application>
  <PresentationFormat>Předvádění na obrazovce (4:3)</PresentationFormat>
  <Paragraphs>35</Paragraphs>
  <Slides>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Hrátky s podmětem</vt:lpstr>
      <vt:lpstr>Úkol č. 1</vt:lpstr>
      <vt:lpstr>Řešení – úkol č. 1 </vt:lpstr>
      <vt:lpstr>Úkol č.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Hrátky s podmětem</dc:title>
  <dc:creator>Helena Popelková</dc:creator>
  <cp:lastModifiedBy>Helena Popelková</cp:lastModifiedBy>
  <cp:revision>6</cp:revision>
  <dcterms:created xsi:type="dcterms:W3CDTF">2013-06-01T16:42:33Z</dcterms:created>
  <dcterms:modified xsi:type="dcterms:W3CDTF">2013-06-23T14:00:25Z</dcterms:modified>
</cp:coreProperties>
</file>