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263" r:id="rId3"/>
    <p:sldId id="256" r:id="rId4"/>
    <p:sldId id="257" r:id="rId5"/>
    <p:sldId id="258" r:id="rId6"/>
    <p:sldId id="259" r:id="rId7"/>
    <p:sldId id="261" r:id="rId8"/>
  </p:sldIdLst>
  <p:sldSz cx="9144000" cy="6858000" type="screen4x3"/>
  <p:notesSz cx="6858000" cy="9144000"/>
  <p:custDataLst>
    <p:tags r:id="rId10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14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AEF98-82FD-49C3-ADAC-CA577AA61CAA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9FE79-B1E1-4297-932B-7A55F08A949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279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4996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058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2867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3015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6509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268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333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4575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4890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0721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2599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6A8FF-A351-412A-90A2-FB6ED2F435D0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EAEE2-168A-4002-9933-9547B6828C8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734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img.blesk.cz/img/1/normal480/1283919-img-werich-legenda-film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963025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Werich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VY_12_INOVACE_2.A_CJ_03(32)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smtClean="0">
                          <a:effectLst/>
                        </a:rPr>
                        <a:t>26.8.2012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48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</a:t>
            </a:r>
            <a:r>
              <a:rPr lang="cs-CZ" dirty="0" smtClean="0"/>
              <a:t>Jana Wericha.  </a:t>
            </a:r>
            <a:r>
              <a:rPr lang="cs-CZ" dirty="0"/>
              <a:t>Doporučena učebnice Literární výchova pro OU</a:t>
            </a:r>
            <a:r>
              <a:rPr lang="cs-CZ" dirty="0" smtClean="0"/>
              <a:t>. Doporučena kniha </a:t>
            </a:r>
            <a:r>
              <a:rPr lang="cs-CZ" dirty="0" err="1" smtClean="0"/>
              <a:t>Fimfárum</a:t>
            </a:r>
            <a:r>
              <a:rPr lang="cs-CZ" dirty="0" smtClean="0"/>
              <a:t>. Obsahuje pracovní list – </a:t>
            </a:r>
            <a:r>
              <a:rPr lang="cs-CZ" smtClean="0"/>
              <a:t>použití internetu. 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765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cs-CZ" sz="4800" dirty="0" smtClean="0"/>
              <a:t>Jan Werich</a:t>
            </a:r>
            <a:endParaRPr lang="cs-CZ" sz="4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132856"/>
            <a:ext cx="2537048" cy="375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43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/>
          </a:bodyPr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6.2.1905 v Praze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31.10.1980 v Praze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/>
              <a:t>s</a:t>
            </a:r>
            <a:r>
              <a:rPr lang="cs-CZ" dirty="0" smtClean="0"/>
              <a:t>pisovatel, dramatik, herec, autor písňových textů</a:t>
            </a:r>
          </a:p>
          <a:p>
            <a:r>
              <a:rPr lang="cs-CZ" dirty="0"/>
              <a:t>s</a:t>
            </a:r>
            <a:r>
              <a:rPr lang="cs-CZ" dirty="0" smtClean="0"/>
              <a:t>tudoval práva – nedokončil</a:t>
            </a:r>
          </a:p>
          <a:p>
            <a:r>
              <a:rPr lang="cs-CZ" dirty="0"/>
              <a:t>b</a:t>
            </a:r>
            <a:r>
              <a:rPr lang="cs-CZ" dirty="0" smtClean="0"/>
              <a:t>ěhem studií přátelství s Jiřím Voskovcem</a:t>
            </a:r>
          </a:p>
          <a:p>
            <a:r>
              <a:rPr lang="cs-CZ" dirty="0"/>
              <a:t>s</a:t>
            </a:r>
            <a:r>
              <a:rPr lang="cs-CZ" dirty="0" smtClean="0"/>
              <a:t>polečná práce v Osvobozeném divadle</a:t>
            </a:r>
          </a:p>
          <a:p>
            <a:r>
              <a:rPr lang="cs-CZ" dirty="0" smtClean="0"/>
              <a:t>1939 emigrace do USA </a:t>
            </a:r>
          </a:p>
          <a:p>
            <a:r>
              <a:rPr lang="cs-CZ" dirty="0"/>
              <a:t>p</a:t>
            </a:r>
            <a:r>
              <a:rPr lang="cs-CZ" dirty="0" smtClean="0"/>
              <a:t>o návratu Divadlo W+V, Divadlo ABC – spolupráce s Miroslavem Horníčkem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064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Peníze nebo život</a:t>
            </a:r>
          </a:p>
          <a:p>
            <a:r>
              <a:rPr lang="cs-CZ" dirty="0" smtClean="0"/>
              <a:t>Hej rup!</a:t>
            </a:r>
          </a:p>
          <a:p>
            <a:r>
              <a:rPr lang="cs-CZ" dirty="0" smtClean="0"/>
              <a:t>Svět patří nám </a:t>
            </a:r>
          </a:p>
          <a:p>
            <a:r>
              <a:rPr lang="cs-CZ" dirty="0" smtClean="0"/>
              <a:t>Kat a blázen</a:t>
            </a:r>
          </a:p>
          <a:p>
            <a:r>
              <a:rPr lang="cs-CZ" dirty="0" smtClean="0"/>
              <a:t>Těžká Barbora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447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Filmová tvorba: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Císařův pekař a Pekařův císař</a:t>
            </a:r>
          </a:p>
          <a:p>
            <a:r>
              <a:rPr lang="cs-CZ" dirty="0" smtClean="0"/>
              <a:t>Byl jednou jeden král</a:t>
            </a:r>
          </a:p>
          <a:p>
            <a:r>
              <a:rPr lang="cs-CZ" dirty="0" smtClean="0"/>
              <a:t>Až přijde kocour</a:t>
            </a:r>
          </a:p>
          <a:p>
            <a:r>
              <a:rPr lang="cs-CZ" dirty="0" smtClean="0"/>
              <a:t>Pan Tau</a:t>
            </a:r>
          </a:p>
          <a:p>
            <a:r>
              <a:rPr lang="cs-CZ" dirty="0" err="1" smtClean="0"/>
              <a:t>Fimfárum</a:t>
            </a:r>
            <a:endParaRPr lang="cs-CZ" dirty="0" smtClean="0"/>
          </a:p>
        </p:txBody>
      </p:sp>
      <p:pic>
        <p:nvPicPr>
          <p:cNvPr id="1026" name="Picture 2" descr="C:\Users\user\AppData\Local\Microsoft\Windows\Temporary Internet Files\Content.IE5\G0J17M49\MC900441489[1]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06896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5918334" y="479715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obrázek on-line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982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/>
              <a:t>NEZNÁMÝ. </a:t>
            </a:r>
            <a:r>
              <a:rPr lang="cs-CZ" sz="1800" i="1" dirty="0"/>
              <a:t>nejvetsicech.webnode.cz</a:t>
            </a:r>
            <a:r>
              <a:rPr lang="cs-CZ" sz="1800" dirty="0"/>
              <a:t> [online]. [cit. </a:t>
            </a:r>
            <a:r>
              <a:rPr lang="cs-CZ" sz="1800" dirty="0" smtClean="0"/>
              <a:t>26.8.2012]. </a:t>
            </a:r>
            <a:r>
              <a:rPr lang="cs-CZ" sz="1800" dirty="0"/>
              <a:t>Dostupný na WWW: http://nejvetsicech.webnode.cz/slavne-osobnosti-hiostorie/jan-werich/ </a:t>
            </a:r>
            <a:endParaRPr lang="cs-CZ" sz="1800" dirty="0" smtClean="0"/>
          </a:p>
          <a:p>
            <a:r>
              <a:rPr lang="cs-CZ" sz="1800" dirty="0" smtClean="0"/>
              <a:t>PAROLKOVÁ</a:t>
            </a:r>
            <a:r>
              <a:rPr lang="cs-CZ" sz="1800" dirty="0"/>
              <a:t>, Eva; SPURNÁ, Marie. </a:t>
            </a:r>
            <a:r>
              <a:rPr lang="cs-CZ" sz="1800" i="1" dirty="0"/>
              <a:t>Literární výchova pro OU</a:t>
            </a:r>
            <a:r>
              <a:rPr lang="cs-CZ" sz="1800" dirty="0"/>
              <a:t>. Praha: Parta, 1997, ISBN 80-85989-36-0. </a:t>
            </a:r>
            <a:endParaRPr lang="cs-CZ" sz="1800" dirty="0" smtClean="0"/>
          </a:p>
          <a:p>
            <a:r>
              <a:rPr lang="cs-CZ" sz="1800" dirty="0"/>
              <a:t>WERICH, Jan. </a:t>
            </a:r>
            <a:r>
              <a:rPr lang="cs-CZ" sz="1800" i="1" dirty="0" err="1"/>
              <a:t>Fimfárum</a:t>
            </a:r>
            <a:r>
              <a:rPr lang="cs-CZ" sz="1800" dirty="0"/>
              <a:t>. Praha: Albatros, 1997, ISBN 80-00-00555-7. </a:t>
            </a:r>
          </a:p>
          <a:p>
            <a:pPr marL="0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104562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879d354418e116e44f7ec9b47245ac867c3"/>
</p:tagLst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219</Words>
  <Application>Microsoft Office PowerPoint</Application>
  <PresentationFormat>Předvádění na obrazovce (4:3)</PresentationFormat>
  <Paragraphs>50</Paragraphs>
  <Slides>7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Prezentace aplikace PowerPoint</vt:lpstr>
      <vt:lpstr>Jan Werich</vt:lpstr>
      <vt:lpstr>Prezentace aplikace PowerPoint</vt:lpstr>
      <vt:lpstr>Dílo:</vt:lpstr>
      <vt:lpstr>Filmová tvorba:</vt:lpstr>
      <vt:lpstr>Citace: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Jan Werich</dc:title>
  <dc:creator>Helena Popelková</dc:creator>
  <cp:lastModifiedBy>user</cp:lastModifiedBy>
  <cp:revision>15</cp:revision>
  <dcterms:created xsi:type="dcterms:W3CDTF">2013-02-17T16:24:04Z</dcterms:created>
  <dcterms:modified xsi:type="dcterms:W3CDTF">2014-03-09T16:41:52Z</dcterms:modified>
</cp:coreProperties>
</file>