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3" r:id="rId6"/>
    <p:sldId id="264" r:id="rId7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62" autoAdjust="0"/>
  </p:normalViewPr>
  <p:slideViewPr>
    <p:cSldViewPr>
      <p:cViewPr>
        <p:scale>
          <a:sx n="100" d="100"/>
          <a:sy n="100" d="100"/>
        </p:scale>
        <p:origin x="-1014" y="18"/>
      </p:cViewPr>
      <p:guideLst>
        <p:guide orient="horz" pos="2880"/>
        <p:guide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0F8879-35DD-4DD9-BF3E-FB2F97698D26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7548EB-6084-41F1-B370-FD28D9C770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385762" y="7133203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285750" y="6471216"/>
            <a:ext cx="6343650" cy="1629833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85750" y="5181600"/>
            <a:ext cx="6343650" cy="12192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E5046-6D00-4E47-A104-67EDCB9AF5BA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172200" y="8631936"/>
            <a:ext cx="569214" cy="329184"/>
          </a:xfrm>
        </p:spPr>
        <p:txBody>
          <a:bodyPr/>
          <a:lstStyle/>
          <a:p>
            <a:fld id="{ED33A914-D3DE-4DA4-B2E9-B23BBEDCF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E5046-6D00-4E47-A104-67EDCB9AF5BA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2686050" y="101601"/>
            <a:ext cx="2171700" cy="385233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6172200" y="8631936"/>
            <a:ext cx="569214" cy="329184"/>
          </a:xfrm>
        </p:spPr>
        <p:txBody>
          <a:bodyPr/>
          <a:lstStyle/>
          <a:p>
            <a:fld id="{ED33A914-D3DE-4DA4-B2E9-B23BBEDCF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385762" y="4593203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285750" y="2235200"/>
            <a:ext cx="6343650" cy="16256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E5046-6D00-4E47-A104-67EDCB9AF5BA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3A914-D3DE-4DA4-B2E9-B23BBEDCF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35356" y="3929447"/>
            <a:ext cx="6515100" cy="1579767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226314" y="609600"/>
            <a:ext cx="6515100" cy="1121664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228600" y="2133600"/>
            <a:ext cx="3143250" cy="6299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3486150" y="2133600"/>
            <a:ext cx="3257550" cy="6299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E5046-6D00-4E47-A104-67EDCB9AF5BA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3A914-D3DE-4DA4-B2E9-B23BBEDCF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228600" y="7213600"/>
            <a:ext cx="6457950" cy="1176867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11083" y="889000"/>
            <a:ext cx="3217917" cy="853016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3483769" y="889000"/>
            <a:ext cx="3219181" cy="853016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11083" y="1754717"/>
            <a:ext cx="3217917" cy="52556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3486548" y="1754717"/>
            <a:ext cx="3216402" cy="52556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E5046-6D00-4E47-A104-67EDCB9AF5BA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172200" y="8636000"/>
            <a:ext cx="571500" cy="329184"/>
          </a:xfrm>
        </p:spPr>
        <p:txBody>
          <a:bodyPr/>
          <a:lstStyle/>
          <a:p>
            <a:fld id="{ED33A914-D3DE-4DA4-B2E9-B23BBEDCF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385762" y="8026401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226314" y="609600"/>
            <a:ext cx="6515100" cy="1121664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E5046-6D00-4E47-A104-67EDCB9AF5BA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3A914-D3DE-4DA4-B2E9-B23BBEDCF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E5046-6D00-4E47-A104-67EDCB9AF5BA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3A914-D3DE-4DA4-B2E9-B23BBEDCF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385762" y="7798823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342900" y="7315200"/>
            <a:ext cx="6343650" cy="694267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342900" y="812800"/>
            <a:ext cx="2256235" cy="64008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2681287" y="812800"/>
            <a:ext cx="4005263" cy="6400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E5046-6D00-4E47-A104-67EDCB9AF5BA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3A914-D3DE-4DA4-B2E9-B23BBEDCF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2628900" y="822179"/>
            <a:ext cx="3771900" cy="48768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E5046-6D00-4E47-A104-67EDCB9AF5BA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3A914-D3DE-4DA4-B2E9-B23BBEDCF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285750" y="6658347"/>
            <a:ext cx="4400550" cy="696384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285750" y="7377624"/>
            <a:ext cx="4400550" cy="1024467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E5046-6D00-4E47-A104-67EDCB9AF5BA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3A914-D3DE-4DA4-B2E9-B23BBEDCF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5143500" y="732369"/>
            <a:ext cx="1371600" cy="780203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732369"/>
            <a:ext cx="4686300" cy="780203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E5046-6D00-4E47-A104-67EDCB9AF5BA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3A914-D3DE-4DA4-B2E9-B23BBEDCF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385762" y="1401198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228600" y="2072217"/>
            <a:ext cx="6515100" cy="603461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4857750" y="101601"/>
            <a:ext cx="1885950" cy="38523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3DE5046-6D00-4E47-A104-67EDCB9AF5BA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2343150" y="101601"/>
            <a:ext cx="2514600" cy="385233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6172200" y="8636001"/>
            <a:ext cx="571500" cy="325967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D33A914-D3DE-4DA4-B2E9-B23BBEDCF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228600" y="609600"/>
            <a:ext cx="6515100" cy="1117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385762" y="1401198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385762" y="1410649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audio" Target="../media/audio2.wav"/><Relationship Id="rId7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ogle.cz/search?biw=1366&amp;bih=595&amp;tbm=isch&amp;q=smutn%C3%BD+smajl%C3%ADk&amp;revid=828308523" TargetMode="External"/><Relationship Id="rId5" Type="http://schemas.openxmlformats.org/officeDocument/2006/relationships/image" Target="../media/image15.jpeg"/><Relationship Id="rId4" Type="http://schemas.openxmlformats.org/officeDocument/2006/relationships/hyperlink" Target="http://www.google.cz/imgres?sa=X&amp;biw=1366&amp;bih=595&amp;tbm=isch&amp;tbnid=C-QwziTD30TBrM:&amp;imgrefurl=http://skolnikronika.blog.cz/rubrika/archiv-cj&amp;docid=itfbtParU-v1IM&amp;imgurl=http://home.zcu.cz/~lrohlik/skolnikronika/smajlik1.jpg&amp;w=730&amp;h=650&amp;ei=m10PU56-M4eJywOS2IHoCQ&amp;zoom=1&amp;ved=0CI0CEIQcMDM&amp;iact=rc&amp;dur=543&amp;page=4&amp;start=51&amp;ndsp=20" TargetMode="External"/><Relationship Id="rId9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24.wmf"/><Relationship Id="rId3" Type="http://schemas.openxmlformats.org/officeDocument/2006/relationships/audio" Target="../media/audio4.wav"/><Relationship Id="rId7" Type="http://schemas.openxmlformats.org/officeDocument/2006/relationships/image" Target="../media/image20.png"/><Relationship Id="rId12" Type="http://schemas.openxmlformats.org/officeDocument/2006/relationships/image" Target="../media/image23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11" Type="http://schemas.openxmlformats.org/officeDocument/2006/relationships/image" Target="../media/image9.wmf"/><Relationship Id="rId5" Type="http://schemas.openxmlformats.org/officeDocument/2006/relationships/audio" Target="../media/audio6.wav"/><Relationship Id="rId10" Type="http://schemas.openxmlformats.org/officeDocument/2006/relationships/image" Target="../media/image22.png"/><Relationship Id="rId4" Type="http://schemas.openxmlformats.org/officeDocument/2006/relationships/audio" Target="../media/audio5.wav"/><Relationship Id="rId9" Type="http://schemas.openxmlformats.org/officeDocument/2006/relationships/image" Target="../media/image2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52736" y="2339752"/>
          <a:ext cx="5184576" cy="4608509"/>
        </p:xfrm>
        <a:graphic>
          <a:graphicData uri="http://schemas.openxmlformats.org/drawingml/2006/table">
            <a:tbl>
              <a:tblPr/>
              <a:tblGrid>
                <a:gridCol w="1656199"/>
                <a:gridCol w="3528377"/>
              </a:tblGrid>
              <a:tr h="6369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omic Sans MS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omic Sans MS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4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CZ. 1. 07/1. 4.00/21.3751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4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Comic Sans MS"/>
                          <a:ea typeface="Calibri"/>
                          <a:cs typeface="Times New Roman"/>
                        </a:rPr>
                        <a:t>VY_32_INOVACE_193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4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omic Sans MS"/>
                          <a:ea typeface="Calibri"/>
                          <a:cs typeface="Times New Roman"/>
                        </a:rPr>
                        <a:t>Autor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Tatiana Zezulčíková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4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Název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Počítáme do 5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4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Březen 2014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69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Ročník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omic Sans MS"/>
                          <a:ea typeface="Calibri"/>
                          <a:cs typeface="Times New Roman"/>
                        </a:rPr>
                        <a:t>10. ročník ZŠS, středně těžké mentální postižení 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4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Matematika a její aplikace_Počty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236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Anotace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omic Sans MS"/>
                          <a:ea typeface="Calibri"/>
                          <a:cs typeface="Times New Roman"/>
                        </a:rPr>
                        <a:t>Výukový materiál je určený k opakování a procvičování počítání do 5. Materiál je určen pro práci na interaktivní tabuli. </a:t>
                      </a:r>
                      <a:br>
                        <a:rPr lang="cs-CZ" sz="1200" dirty="0">
                          <a:latin typeface="Comic Sans MS"/>
                          <a:ea typeface="Calibri"/>
                          <a:cs typeface="Times New Roman"/>
                        </a:rPr>
                      </a:b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7282" name="Rectangle 2"/>
          <p:cNvSpPr>
            <a:spLocks noChangeArrowheads="1"/>
          </p:cNvSpPr>
          <p:nvPr/>
        </p:nvSpPr>
        <p:spPr bwMode="auto">
          <a:xfrm>
            <a:off x="0" y="0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7281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696" y="539552"/>
            <a:ext cx="5715000" cy="1247775"/>
          </a:xfrm>
          <a:prstGeom prst="rect">
            <a:avLst/>
          </a:prstGeom>
          <a:noFill/>
        </p:spPr>
      </p:pic>
      <p:sp>
        <p:nvSpPr>
          <p:cNvPr id="97283" name="Rectangle 3"/>
          <p:cNvSpPr>
            <a:spLocks noChangeArrowheads="1"/>
          </p:cNvSpPr>
          <p:nvPr/>
        </p:nvSpPr>
        <p:spPr bwMode="auto">
          <a:xfrm>
            <a:off x="0" y="1704975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2696" y="467544"/>
            <a:ext cx="4107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  <a:cs typeface="Times New Roman" pitchFamily="18" charset="0"/>
              </a:rPr>
              <a:t>Spočítej rybičky a číslo napiš do akvária</a:t>
            </a:r>
            <a:endParaRPr lang="cs-CZ" dirty="0">
              <a:latin typeface="Franklin Gothic Medium" pitchFamily="34" charset="0"/>
              <a:cs typeface="Times New Roman" pitchFamily="18" charset="0"/>
            </a:endParaRPr>
          </a:p>
        </p:txBody>
      </p:sp>
      <p:pic>
        <p:nvPicPr>
          <p:cNvPr id="100355" name="Picture 3" descr="C:\Users\uživatel\AppData\Local\Microsoft\Windows\Temporary Internet Files\Content.IE5\60CRLJ5E\MC9004450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V="1">
            <a:off x="2060848" y="1547664"/>
            <a:ext cx="1296146" cy="1468654"/>
          </a:xfrm>
          <a:prstGeom prst="rect">
            <a:avLst/>
          </a:prstGeom>
          <a:noFill/>
        </p:spPr>
      </p:pic>
      <p:pic>
        <p:nvPicPr>
          <p:cNvPr id="100366" name="Picture 14" descr="C:\Users\uživatel\AppData\Local\Microsoft\Windows\Temporary Internet Files\Content.IE5\60CRLJ5E\MC9000304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80" y="1907704"/>
            <a:ext cx="800795" cy="648072"/>
          </a:xfrm>
          <a:prstGeom prst="rect">
            <a:avLst/>
          </a:prstGeom>
          <a:noFill/>
        </p:spPr>
      </p:pic>
      <p:pic>
        <p:nvPicPr>
          <p:cNvPr id="26" name="Picture 14" descr="C:\Users\uživatel\AppData\Local\Microsoft\Windows\Temporary Internet Files\Content.IE5\60CRLJ5E\MC9000304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24744" y="1331640"/>
            <a:ext cx="800795" cy="648072"/>
          </a:xfrm>
          <a:prstGeom prst="rect">
            <a:avLst/>
          </a:prstGeom>
          <a:noFill/>
        </p:spPr>
      </p:pic>
      <p:pic>
        <p:nvPicPr>
          <p:cNvPr id="27" name="Picture 14" descr="C:\Users\uživatel\AppData\Local\Microsoft\Windows\Temporary Internet Files\Content.IE5\60CRLJ5E\MC9000304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52736" y="2411760"/>
            <a:ext cx="800795" cy="648072"/>
          </a:xfrm>
          <a:prstGeom prst="rect">
            <a:avLst/>
          </a:prstGeom>
          <a:noFill/>
        </p:spPr>
      </p:pic>
      <p:pic>
        <p:nvPicPr>
          <p:cNvPr id="29" name="Picture 3" descr="C:\Users\uživatel\AppData\Local\Microsoft\Windows\Temporary Internet Files\Content.IE5\60CRLJ5E\MC9004450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V="1">
            <a:off x="4653136" y="7236296"/>
            <a:ext cx="1296146" cy="1468654"/>
          </a:xfrm>
          <a:prstGeom prst="rect">
            <a:avLst/>
          </a:prstGeom>
          <a:noFill/>
        </p:spPr>
      </p:pic>
      <p:pic>
        <p:nvPicPr>
          <p:cNvPr id="30" name="Picture 3" descr="C:\Users\uživatel\AppData\Local\Microsoft\Windows\Temporary Internet Files\Content.IE5\60CRLJ5E\MC9004450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V="1">
            <a:off x="4725144" y="3203848"/>
            <a:ext cx="1296146" cy="1468654"/>
          </a:xfrm>
          <a:prstGeom prst="rect">
            <a:avLst/>
          </a:prstGeom>
          <a:noFill/>
        </p:spPr>
      </p:pic>
      <p:pic>
        <p:nvPicPr>
          <p:cNvPr id="31" name="Picture 3" descr="C:\Users\uživatel\AppData\Local\Microsoft\Windows\Temporary Internet Files\Content.IE5\60CRLJ5E\MC9004450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V="1">
            <a:off x="1052736" y="5292080"/>
            <a:ext cx="1296146" cy="1468654"/>
          </a:xfrm>
          <a:prstGeom prst="rect">
            <a:avLst/>
          </a:prstGeom>
          <a:noFill/>
        </p:spPr>
      </p:pic>
      <p:pic>
        <p:nvPicPr>
          <p:cNvPr id="100372" name="Picture 20" descr="C:\Users\uživatel\AppData\Local\Microsoft\Windows\Temporary Internet Files\Content.IE5\7897JQVY\MC9004283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64904" y="3203848"/>
            <a:ext cx="720155" cy="903441"/>
          </a:xfrm>
          <a:prstGeom prst="rect">
            <a:avLst/>
          </a:prstGeom>
          <a:noFill/>
        </p:spPr>
      </p:pic>
      <p:pic>
        <p:nvPicPr>
          <p:cNvPr id="34" name="Picture 20" descr="C:\Users\uživatel\AppData\Local\Microsoft\Windows\Temporary Internet Files\Content.IE5\7897JQVY\MC9004283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01008" y="4067944"/>
            <a:ext cx="720155" cy="903441"/>
          </a:xfrm>
          <a:prstGeom prst="rect">
            <a:avLst/>
          </a:prstGeom>
          <a:noFill/>
        </p:spPr>
      </p:pic>
      <p:pic>
        <p:nvPicPr>
          <p:cNvPr id="35" name="Picture 20" descr="C:\Users\uživatel\AppData\Local\Microsoft\Windows\Temporary Internet Files\Content.IE5\7897JQVY\MC9004283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3016" y="3131840"/>
            <a:ext cx="720155" cy="903441"/>
          </a:xfrm>
          <a:prstGeom prst="rect">
            <a:avLst/>
          </a:prstGeom>
          <a:noFill/>
        </p:spPr>
      </p:pic>
      <p:pic>
        <p:nvPicPr>
          <p:cNvPr id="36" name="Picture 20" descr="C:\Users\uživatel\AppData\Local\Microsoft\Windows\Temporary Internet Files\Content.IE5\7897JQVY\MC9004283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36912" y="3995936"/>
            <a:ext cx="720155" cy="903441"/>
          </a:xfrm>
          <a:prstGeom prst="rect">
            <a:avLst/>
          </a:prstGeom>
          <a:noFill/>
        </p:spPr>
      </p:pic>
      <p:pic>
        <p:nvPicPr>
          <p:cNvPr id="100373" name="Picture 21" descr="C:\Users\uživatel\AppData\Local\Microsoft\Windows\Temporary Internet Files\Content.IE5\X2PPUS20\MC90010077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2936" y="5508104"/>
            <a:ext cx="1604511" cy="1105952"/>
          </a:xfrm>
          <a:prstGeom prst="rect">
            <a:avLst/>
          </a:prstGeom>
          <a:noFill/>
        </p:spPr>
      </p:pic>
      <p:pic>
        <p:nvPicPr>
          <p:cNvPr id="100374" name="Picture 22" descr="C:\Users\uživatel\AppData\Local\Microsoft\Windows\Temporary Internet Files\Content.IE5\60CRLJ5E\MC90043003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88840" y="7164288"/>
            <a:ext cx="849428" cy="720080"/>
          </a:xfrm>
          <a:prstGeom prst="rect">
            <a:avLst/>
          </a:prstGeom>
          <a:noFill/>
        </p:spPr>
      </p:pic>
      <p:pic>
        <p:nvPicPr>
          <p:cNvPr id="39" name="Picture 22" descr="C:\Users\uživatel\AppData\Local\Microsoft\Windows\Temporary Internet Files\Content.IE5\60CRLJ5E\MC90043003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88840" y="8100392"/>
            <a:ext cx="849428" cy="720080"/>
          </a:xfrm>
          <a:prstGeom prst="rect">
            <a:avLst/>
          </a:prstGeom>
          <a:noFill/>
        </p:spPr>
      </p:pic>
      <p:pic>
        <p:nvPicPr>
          <p:cNvPr id="40" name="Picture 22" descr="C:\Users\uživatel\AppData\Local\Microsoft\Windows\Temporary Internet Files\Content.IE5\60CRLJ5E\MC90043003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08920" y="7596336"/>
            <a:ext cx="849428" cy="720080"/>
          </a:xfrm>
          <a:prstGeom prst="rect">
            <a:avLst/>
          </a:prstGeom>
          <a:noFill/>
        </p:spPr>
      </p:pic>
      <p:pic>
        <p:nvPicPr>
          <p:cNvPr id="41" name="Picture 22" descr="C:\Users\uživatel\AppData\Local\Microsoft\Windows\Temporary Internet Files\Content.IE5\60CRLJ5E\MC90043003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01008" y="8028384"/>
            <a:ext cx="849428" cy="720080"/>
          </a:xfrm>
          <a:prstGeom prst="rect">
            <a:avLst/>
          </a:prstGeom>
          <a:noFill/>
        </p:spPr>
      </p:pic>
      <p:pic>
        <p:nvPicPr>
          <p:cNvPr id="42" name="Picture 22" descr="C:\Users\uživatel\AppData\Local\Microsoft\Windows\Temporary Internet Files\Content.IE5\60CRLJ5E\MC90043003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29000" y="7164288"/>
            <a:ext cx="849428" cy="720080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1340768" y="9716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03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03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03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52736" y="68356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20688" y="467544"/>
            <a:ext cx="4824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  <a:cs typeface="Times New Roman" pitchFamily="18" charset="0"/>
              </a:rPr>
              <a:t>Klikni na pět delfínů a objeví se ti obrázek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uživatel\AppData\Local\Microsoft\Windows\Temporary Internet Files\Content.IE5\X2PPUS20\MC9004240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4664" y="1763688"/>
            <a:ext cx="1440160" cy="1646635"/>
          </a:xfrm>
          <a:prstGeom prst="rect">
            <a:avLst/>
          </a:prstGeom>
          <a:noFill/>
        </p:spPr>
      </p:pic>
      <p:pic>
        <p:nvPicPr>
          <p:cNvPr id="1027" name="Picture 3" descr="C:\Users\uživatel\AppData\Local\Microsoft\Windows\Temporary Internet Files\Content.IE5\YJMRI4BR\MC9001571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0888" y="4067944"/>
            <a:ext cx="1872208" cy="1800200"/>
          </a:xfrm>
          <a:prstGeom prst="rect">
            <a:avLst/>
          </a:prstGeom>
          <a:noFill/>
        </p:spPr>
      </p:pic>
      <p:pic>
        <p:nvPicPr>
          <p:cNvPr id="1028" name="Picture 4" descr="C:\Users\uživatel\AppData\Local\Microsoft\Windows\Temporary Internet Files\Content.IE5\7897JQVY\MC90005271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05064" y="7840255"/>
            <a:ext cx="1815998" cy="849478"/>
          </a:xfrm>
          <a:prstGeom prst="rect">
            <a:avLst/>
          </a:prstGeom>
          <a:noFill/>
        </p:spPr>
      </p:pic>
      <p:pic>
        <p:nvPicPr>
          <p:cNvPr id="1030" name="Picture 6" descr="C:\Users\uživatel\AppData\Local\Microsoft\Windows\Temporary Internet Files\Content.IE5\X2PPUS20\MC90043804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44824" y="3491880"/>
            <a:ext cx="2016224" cy="2016224"/>
          </a:xfrm>
          <a:prstGeom prst="rect">
            <a:avLst/>
          </a:prstGeom>
          <a:noFill/>
        </p:spPr>
      </p:pic>
      <p:pic>
        <p:nvPicPr>
          <p:cNvPr id="1031" name="Picture 7" descr="C:\Users\uživatel\AppData\Local\Microsoft\Windows\Temporary Internet Files\Content.IE5\YJMRI4BR\MC900438048[2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20888" y="1907704"/>
            <a:ext cx="1584176" cy="1584176"/>
          </a:xfrm>
          <a:prstGeom prst="rect">
            <a:avLst/>
          </a:prstGeom>
          <a:noFill/>
        </p:spPr>
      </p:pic>
      <p:pic>
        <p:nvPicPr>
          <p:cNvPr id="18" name="Picture 4" descr="C:\Users\uživatel\AppData\Local\Microsoft\Windows\Temporary Internet Files\Content.IE5\7897JQVY\MC90005271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46553" y="1737527"/>
            <a:ext cx="1815998" cy="849478"/>
          </a:xfrm>
          <a:prstGeom prst="rect">
            <a:avLst/>
          </a:prstGeom>
          <a:noFill/>
        </p:spPr>
      </p:pic>
      <p:pic>
        <p:nvPicPr>
          <p:cNvPr id="20" name="Picture 9" descr="C:\Users\uživatel\AppData\Local\Microsoft\Windows\Temporary Internet Files\Content.IE5\60CRLJ5E\MC900438047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4664" y="3491880"/>
            <a:ext cx="1412776" cy="1412776"/>
          </a:xfrm>
          <a:prstGeom prst="rect">
            <a:avLst/>
          </a:prstGeom>
          <a:noFill/>
        </p:spPr>
      </p:pic>
      <p:pic>
        <p:nvPicPr>
          <p:cNvPr id="21" name="Picture 2" descr="C:\Users\uživatel\AppData\Local\Microsoft\Windows\Temporary Internet Files\Content.IE5\X2PPUS20\MC9004240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53136" y="2987824"/>
            <a:ext cx="1440160" cy="1646635"/>
          </a:xfrm>
          <a:prstGeom prst="rect">
            <a:avLst/>
          </a:prstGeom>
          <a:noFill/>
        </p:spPr>
      </p:pic>
      <p:pic>
        <p:nvPicPr>
          <p:cNvPr id="22" name="Picture 2" descr="C:\Users\uživatel\AppData\Local\Microsoft\Windows\Temporary Internet Files\Content.IE5\X2PPUS20\MC9004240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64904" y="7308304"/>
            <a:ext cx="1440160" cy="1646635"/>
          </a:xfrm>
          <a:prstGeom prst="rect">
            <a:avLst/>
          </a:prstGeom>
          <a:noFill/>
        </p:spPr>
      </p:pic>
      <p:pic>
        <p:nvPicPr>
          <p:cNvPr id="23" name="Picture 2" descr="C:\Users\uživatel\AppData\Local\Microsoft\Windows\Temporary Internet Files\Content.IE5\X2PPUS20\MC9004240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25144" y="6372200"/>
            <a:ext cx="1440160" cy="1646635"/>
          </a:xfrm>
          <a:prstGeom prst="rect">
            <a:avLst/>
          </a:prstGeom>
          <a:noFill/>
        </p:spPr>
      </p:pic>
      <p:pic>
        <p:nvPicPr>
          <p:cNvPr id="24" name="Picture 2" descr="C:\Users\uživatel\AppData\Local\Microsoft\Windows\Temporary Internet Files\Content.IE5\X2PPUS20\MC9004240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6672" y="5508104"/>
            <a:ext cx="1440160" cy="1646635"/>
          </a:xfrm>
          <a:prstGeom prst="rect">
            <a:avLst/>
          </a:prstGeom>
          <a:noFill/>
        </p:spPr>
      </p:pic>
      <p:pic>
        <p:nvPicPr>
          <p:cNvPr id="25" name="Picture 9" descr="C:\Users\uživatel\AppData\Local\Microsoft\Windows\Temporary Internet Files\Content.IE5\60CRLJ5E\MC900438047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97152" y="4355976"/>
            <a:ext cx="1412776" cy="1412776"/>
          </a:xfrm>
          <a:prstGeom prst="rect">
            <a:avLst/>
          </a:prstGeom>
          <a:noFill/>
        </p:spPr>
      </p:pic>
      <p:pic>
        <p:nvPicPr>
          <p:cNvPr id="26" name="Picture 7" descr="C:\Users\uživatel\AppData\Local\Microsoft\Windows\Temporary Internet Files\Content.IE5\YJMRI4BR\MC900438048[2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8680" y="7236296"/>
            <a:ext cx="1584176" cy="1584176"/>
          </a:xfrm>
          <a:prstGeom prst="rect">
            <a:avLst/>
          </a:prstGeom>
          <a:noFill/>
        </p:spPr>
      </p:pic>
      <p:pic>
        <p:nvPicPr>
          <p:cNvPr id="39" name="Picture 6" descr="C:\Users\uživatel\AppData\Local\Microsoft\Windows\Temporary Internet Files\Content.IE5\X2PPUS20\MC90043804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88840" y="4211960"/>
            <a:ext cx="2016224" cy="2016224"/>
          </a:xfrm>
          <a:prstGeom prst="rect">
            <a:avLst/>
          </a:prstGeom>
          <a:noFill/>
        </p:spPr>
      </p:pic>
      <p:pic>
        <p:nvPicPr>
          <p:cNvPr id="40" name="Picture 6" descr="C:\Users\uživatel\AppData\Local\Microsoft\Windows\Temporary Internet Files\Content.IE5\X2PPUS20\MC90043804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16832" y="4644008"/>
            <a:ext cx="2016224" cy="2016224"/>
          </a:xfrm>
          <a:prstGeom prst="rect">
            <a:avLst/>
          </a:prstGeom>
          <a:noFill/>
        </p:spPr>
      </p:pic>
      <p:pic>
        <p:nvPicPr>
          <p:cNvPr id="41" name="Picture 6" descr="C:\Users\uživatel\AppData\Local\Microsoft\Windows\Temporary Internet Files\Content.IE5\X2PPUS20\MC90043804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24944" y="4499992"/>
            <a:ext cx="2016224" cy="2016224"/>
          </a:xfrm>
          <a:prstGeom prst="rect">
            <a:avLst/>
          </a:prstGeom>
          <a:noFill/>
        </p:spPr>
      </p:pic>
      <p:pic>
        <p:nvPicPr>
          <p:cNvPr id="42" name="Picture 6" descr="C:\Users\uživatel\AppData\Local\Microsoft\Windows\Temporary Internet Files\Content.IE5\X2PPUS20\MC90043804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80928" y="3491880"/>
            <a:ext cx="2016224" cy="2016224"/>
          </a:xfrm>
          <a:prstGeom prst="rect">
            <a:avLst/>
          </a:prstGeom>
          <a:noFill/>
        </p:spPr>
      </p:pic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5741876" y="8675414"/>
            <a:ext cx="936104" cy="365109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9259E-6 8.33333E-7 L -0.70347 -0.314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185" y="-157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08 -1.38889E-6 L -0.39491 0.4423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838" y="221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8148E-6 -1.38889E-6 L 0.71412 0.4331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694" y="216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6296E-6 -5.55556E-7 L 0.6301 -0.4725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05" y="-236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9259E-6 -3.05556E-6 L -0.68241 -0.0394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120" y="-19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6296E-6 -3.33333E-6 L 0.75602 0.015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801" y="7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2 0.053 0.007 0.127 0.025 0.126 C 0.051 0.126 0.053 -0.122 0.084 -0.123 C 0.112 -0.123 0.097 0.094 0.124 0.093 C 0.152 0.093 0.137 -0.064 0.167 -0.064 C 0.194 -0.064 0.179 0.042 0.203 0.042 C 0.226 0.042 0.214 -0.039 0.235 -0.039 C 0.247 -0.039 0.248 -0.017 0.249 0 E" pathEditMode="relative" ptsTypes="">
                                      <p:cBhvr>
                                        <p:cTn id="3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8148E-6 -2.5E-6 C 1.48148E-6 0.03507 0.07176 0.06198 0.15879 0.06198 C 0.24838 0.06198 0.32014 0.03507 0.32014 -2.5E-6 C 0.32014 -0.03507 0.3919 -0.06198 0.48148 -0.06198 C 0.56852 -0.06198 0.64051 -0.03507 0.64051 -2.5E-6 " pathEditMode="relative" rAng="0" ptsTypes="fffff">
                                      <p:cBhvr>
                                        <p:cTn id="41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1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4 -0.008 0.018 -0.016 0.023 -0.016 c 0.031 0 0.063 0.125 0.063 0.25 c 0 -0.063 0.016 -0.125 0.031 -0.125 c 0.016 0 0.031 0.063 0.031 0.125 c 0 -0.031 0.008 -0.063 0.016 -0.063 c 0.008 0 0.016 0.031 0.016 0.063 c 0 -0.016 0.004 -0.031 0.008 -0.031 c 0.004 0 0.008 0.016 0.008 0.031 c 0 -0.008 0.002 -0.016 0.004 -0.016 c 0.001 0 0.004 0.008 0.004 0.016 c 0 -0.004 0.001 -0.008 0.002 -0.008 c 0 0.001 0.002 0.004 0.002 0.008 c 0 -0.002 0 -0.004 0.001 -0.004 c 0 0.001 0.001 0.002 0.001 0.004 c 0 -0.001 0 -0.002 0 -0.003 c 0.001 0 0.001 0.001 0.001 0.002 c 0.001 0 0.001 -0.001 0.001 -0.002 c 0.001 0 0.001 0.001 0.001 0.002 E" pathEditMode="relative" ptsTypes="">
                                      <p:cBhvr>
                                        <p:cTn id="4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037E-7 1.66667E-6 C -3.7037E-7 -0.03507 0.04074 -0.06198 0.09028 -0.06198 C 0.1412 -0.06198 0.18218 -0.03507 0.18218 1.66667E-6 C 0.18218 0.03507 0.22292 0.06198 0.27384 0.06198 C 0.32338 0.06198 0.36435 0.03507 0.36435 1.66667E-6 " pathEditMode="relative" rAng="0" ptsTypes="fffff">
                                      <p:cBhvr>
                                        <p:cTn id="5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1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25 0 C 0.181 0 0.25 0.069 0.25 0.125 L 0.25 0.25 E" pathEditMode="relative" ptsTypes="">
                                      <p:cBhvr>
                                        <p:cTn id="5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Obrázek 31" descr="https://encrypted-tbn0.gstatic.com/images?q=tbn:ANd9GcTJW22XjkSYrn97zjhzCmZ1A8HMIVQ1tjRATY739a0LBVKUZV33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13176" y="3635896"/>
            <a:ext cx="1296144" cy="1080120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bg2"/>
            </a:solidFill>
            <a:miter lim="800000"/>
            <a:headEnd/>
            <a:tailEnd/>
          </a:ln>
        </p:spPr>
      </p:pic>
      <p:pic>
        <p:nvPicPr>
          <p:cNvPr id="30" name="Obrázek 29" descr="https://encrypted-tbn1.gstatic.com/images?q=tbn:ANd9GcSmQgAUQvYmWENyrJvUhvygJu53mjCgD88VZASgahEJ6eHfaFGyVMeSP_oo">
            <a:hlinkClick r:id="rId6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52736" y="7596336"/>
            <a:ext cx="936104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</p:pic>
      <p:pic>
        <p:nvPicPr>
          <p:cNvPr id="29" name="Obrázek 28" descr="https://encrypted-tbn0.gstatic.com/images?q=tbn:ANd9GcTJW22XjkSYrn97zjhzCmZ1A8HMIVQ1tjRATY739a0LBVKUZV33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48880" y="1763688"/>
            <a:ext cx="1296144" cy="1080120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bg2"/>
            </a:solidFill>
            <a:miter lim="800000"/>
            <a:headEnd/>
            <a:tailEnd/>
          </a:ln>
        </p:spPr>
      </p:pic>
      <p:pic>
        <p:nvPicPr>
          <p:cNvPr id="20" name="Obrázek 19" descr="https://encrypted-tbn0.gstatic.com/images?q=tbn:ANd9GcTJW22XjkSYrn97zjhzCmZ1A8HMIVQ1tjRATY739a0LBVKUZV33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36912" y="5580112"/>
            <a:ext cx="1296144" cy="1080120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bg2"/>
            </a:solidFill>
            <a:miter lim="800000"/>
            <a:headEnd/>
            <a:tailEnd/>
          </a:ln>
        </p:spPr>
      </p:pic>
      <p:pic>
        <p:nvPicPr>
          <p:cNvPr id="4" name="Obrázek 3" descr="https://encrypted-tbn0.gstatic.com/images?q=tbn:ANd9GcTJW22XjkSYrn97zjhzCmZ1A8HMIVQ1tjRATY739a0LBVKUZV33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13176" y="7524328"/>
            <a:ext cx="1152128" cy="1008112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solidFill>
              <a:schemeClr val="bg2"/>
            </a:solidFill>
            <a:miter lim="800000"/>
            <a:headEnd/>
            <a:tailEnd/>
          </a:ln>
        </p:spPr>
      </p:pic>
      <p:pic>
        <p:nvPicPr>
          <p:cNvPr id="5" name="Obrázek 4" descr="https://encrypted-tbn1.gstatic.com/images?q=tbn:ANd9GcSmQgAUQvYmWENyrJvUhvygJu53mjCgD88VZASgahEJ6eHfaFGyVMeSP_oo">
            <a:hlinkClick r:id="rId6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24744" y="4067944"/>
            <a:ext cx="1080120" cy="93610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76672" y="251520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  <a:cs typeface="Times New Roman" pitchFamily="18" charset="0"/>
              </a:rPr>
              <a:t>Hledej obrázky s číslem 5, klikni na bublinu a uvidíš veselého </a:t>
            </a:r>
            <a:r>
              <a:rPr lang="cs-CZ" dirty="0" err="1" smtClean="0">
                <a:latin typeface="Franklin Gothic Medium" pitchFamily="34" charset="0"/>
                <a:cs typeface="Times New Roman" pitchFamily="18" charset="0"/>
              </a:rPr>
              <a:t>smajlíka</a:t>
            </a:r>
            <a:r>
              <a:rPr lang="cs-CZ" dirty="0" smtClean="0">
                <a:latin typeface="Franklin Gothic Medium" pitchFamily="34" charset="0"/>
                <a:cs typeface="Times New Roman" pitchFamily="18" charset="0"/>
              </a:rPr>
              <a:t>. Když se spleteš, objeví se smutný </a:t>
            </a:r>
            <a:r>
              <a:rPr lang="cs-CZ" dirty="0" err="1" smtClean="0">
                <a:latin typeface="Franklin Gothic Medium" pitchFamily="34" charset="0"/>
                <a:cs typeface="Times New Roman" pitchFamily="18" charset="0"/>
              </a:rPr>
              <a:t>smajlík</a:t>
            </a:r>
            <a:r>
              <a:rPr lang="cs-CZ" dirty="0" smtClean="0">
                <a:latin typeface="Franklin Gothic Medium" pitchFamily="34" charset="0"/>
                <a:cs typeface="Times New Roman" pitchFamily="18" charset="0"/>
              </a:rPr>
              <a:t>. Ale to nevadí, zkus to znovu!</a:t>
            </a:r>
            <a:endParaRPr lang="cs-CZ" dirty="0">
              <a:latin typeface="Franklin Gothic Medium" pitchFamily="34" charset="0"/>
              <a:cs typeface="Times New Roman" pitchFamily="18" charset="0"/>
            </a:endParaRPr>
          </a:p>
        </p:txBody>
      </p:sp>
      <p:pic>
        <p:nvPicPr>
          <p:cNvPr id="8" name="Picture 10" descr="C:\Users\uživatel\AppData\Local\Microsoft\Windows\Temporary Internet Files\Content.IE5\YJMRI4BR\MC90035425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6672" y="1763688"/>
            <a:ext cx="1212268" cy="122413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36712" y="20517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+mj-lt"/>
                <a:cs typeface="Times New Roman" pitchFamily="18" charset="0"/>
              </a:rPr>
              <a:t>5</a:t>
            </a:r>
            <a:endParaRPr lang="cs-CZ" sz="4000" dirty="0">
              <a:latin typeface="+mj-lt"/>
              <a:cs typeface="Times New Roman" pitchFamily="18" charset="0"/>
            </a:endParaRPr>
          </a:p>
        </p:txBody>
      </p:sp>
      <p:pic>
        <p:nvPicPr>
          <p:cNvPr id="10" name="Picture 14" descr="C:\Users\uživatel\AppData\Local\Microsoft\Windows\Temporary Internet Files\Content.IE5\7897JQVY\MC900441370[2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642335">
            <a:off x="1751715" y="1416483"/>
            <a:ext cx="2187017" cy="2320197"/>
          </a:xfrm>
          <a:prstGeom prst="rect">
            <a:avLst/>
          </a:prstGeom>
          <a:noFill/>
        </p:spPr>
      </p:pic>
      <p:pic>
        <p:nvPicPr>
          <p:cNvPr id="1027" name="Picture 3" descr="C:\Users\uživatel\AppData\Local\Microsoft\Windows\Temporary Internet Files\Content.IE5\7897JQVY\MC900441370[3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3089216">
            <a:off x="718026" y="2972418"/>
            <a:ext cx="2143748" cy="2298516"/>
          </a:xfrm>
          <a:prstGeom prst="rect">
            <a:avLst/>
          </a:prstGeom>
          <a:noFill/>
        </p:spPr>
      </p:pic>
      <p:pic>
        <p:nvPicPr>
          <p:cNvPr id="13" name="Picture 10" descr="C:\Users\uživatel\AppData\Local\Microsoft\Windows\Temporary Internet Files\Content.IE5\YJMRI4BR\MC90035425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96952" y="3563888"/>
            <a:ext cx="1212268" cy="1224136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356992" y="377991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</a:t>
            </a:r>
            <a:endParaRPr lang="cs-CZ" sz="4000" dirty="0"/>
          </a:p>
        </p:txBody>
      </p:sp>
      <p:pic>
        <p:nvPicPr>
          <p:cNvPr id="12" name="Picture 10" descr="C:\Users\uživatel\AppData\Local\Microsoft\Windows\Temporary Internet Files\Content.IE5\YJMRI4BR\MC90035425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69160" y="1763688"/>
            <a:ext cx="1212268" cy="1224136"/>
          </a:xfrm>
          <a:prstGeom prst="rect">
            <a:avLst/>
          </a:prstGeom>
          <a:noFill/>
        </p:spPr>
      </p:pic>
      <p:pic>
        <p:nvPicPr>
          <p:cNvPr id="1026" name="Picture 2" descr="C:\Users\uživatel\AppData\Local\Microsoft\Windows\Temporary Internet Files\Content.IE5\60CRLJ5E\MC90044137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6626164">
            <a:off x="4228111" y="2840829"/>
            <a:ext cx="2253477" cy="2368546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5229200" y="205172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</a:t>
            </a:r>
            <a:endParaRPr lang="cs-CZ" sz="4000" dirty="0"/>
          </a:p>
        </p:txBody>
      </p:sp>
      <p:pic>
        <p:nvPicPr>
          <p:cNvPr id="19" name="Picture 10" descr="C:\Users\uživatel\AppData\Local\Microsoft\Windows\Temporary Internet Files\Content.IE5\YJMRI4BR\MC90035425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4704" y="5580112"/>
            <a:ext cx="1212268" cy="1224136"/>
          </a:xfrm>
          <a:prstGeom prst="rect">
            <a:avLst/>
          </a:prstGeom>
          <a:noFill/>
        </p:spPr>
      </p:pic>
      <p:pic>
        <p:nvPicPr>
          <p:cNvPr id="1028" name="Picture 4" descr="C:\Users\uživatel\AppData\Local\Microsoft\Windows\Temporary Internet Files\Content.IE5\60CRLJ5E\MC90044137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983952">
            <a:off x="1884674" y="5077146"/>
            <a:ext cx="2304256" cy="2413819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1124744" y="5868144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</a:t>
            </a:r>
            <a:endParaRPr lang="cs-CZ" sz="4000" dirty="0"/>
          </a:p>
        </p:txBody>
      </p:sp>
      <p:pic>
        <p:nvPicPr>
          <p:cNvPr id="22" name="Picture 10" descr="C:\Users\uživatel\AppData\Local\Microsoft\Windows\Temporary Internet Files\Content.IE5\YJMRI4BR\MC90035425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80928" y="7524328"/>
            <a:ext cx="1212268" cy="1224136"/>
          </a:xfrm>
          <a:prstGeom prst="rect">
            <a:avLst/>
          </a:prstGeom>
          <a:noFill/>
        </p:spPr>
      </p:pic>
      <p:pic>
        <p:nvPicPr>
          <p:cNvPr id="23" name="Picture 10" descr="C:\Users\uživatel\AppData\Local\Microsoft\Windows\Temporary Internet Files\Content.IE5\YJMRI4BR\MC90035425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85184" y="5580112"/>
            <a:ext cx="1212268" cy="1224136"/>
          </a:xfrm>
          <a:prstGeom prst="rect">
            <a:avLst/>
          </a:prstGeom>
          <a:noFill/>
        </p:spPr>
      </p:pic>
      <p:sp>
        <p:nvSpPr>
          <p:cNvPr id="25" name="Obdélník 24"/>
          <p:cNvSpPr/>
          <p:nvPr/>
        </p:nvSpPr>
        <p:spPr>
          <a:xfrm>
            <a:off x="5445224" y="5868144"/>
            <a:ext cx="47000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140968" y="7740352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</a:t>
            </a:r>
            <a:endParaRPr lang="cs-CZ" sz="4000" dirty="0"/>
          </a:p>
        </p:txBody>
      </p:sp>
      <p:pic>
        <p:nvPicPr>
          <p:cNvPr id="1030" name="Picture 6" descr="C:\Users\uživatel\AppData\Local\Microsoft\Windows\Temporary Internet Files\Content.IE5\60CRLJ5E\MC90044137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8467698">
            <a:off x="4266327" y="6660870"/>
            <a:ext cx="2222190" cy="2305159"/>
          </a:xfrm>
          <a:prstGeom prst="rect">
            <a:avLst/>
          </a:prstGeom>
          <a:noFill/>
        </p:spPr>
      </p:pic>
      <p:pic>
        <p:nvPicPr>
          <p:cNvPr id="2" name="Picture 2" descr="C:\Users\uživatel\AppData\Local\Microsoft\Windows\Temporary Internet Files\Content.IE5\X2PPUS20\MC90044137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3106688">
            <a:off x="754726" y="6866279"/>
            <a:ext cx="2084462" cy="20844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688377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5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9" name="Picture 15" descr="C:\Users\uživatel\AppData\Local\Microsoft\Windows\Temporary Internet Files\Content.IE5\X2PPUS20\MC90029497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6672" y="1835696"/>
            <a:ext cx="6120680" cy="7056783"/>
          </a:xfrm>
          <a:prstGeom prst="rect">
            <a:avLst/>
          </a:prstGeom>
          <a:noFill/>
        </p:spPr>
      </p:pic>
      <p:pic>
        <p:nvPicPr>
          <p:cNvPr id="1044" name="Picture 20" descr="C:\Users\uživatel\AppData\Local\Microsoft\Windows\Temporary Internet Files\Content.IE5\YJMRI4BR\MC900441717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88840" y="7092280"/>
            <a:ext cx="1800200" cy="1800200"/>
          </a:xfrm>
          <a:prstGeom prst="rect">
            <a:avLst/>
          </a:prstGeom>
          <a:noFill/>
        </p:spPr>
      </p:pic>
      <p:pic>
        <p:nvPicPr>
          <p:cNvPr id="23" name="Picture 13" descr="C:\Users\uživatel\AppData\Local\Microsoft\Windows\Temporary Internet Files\Content.IE5\YJMRI4BR\MC900438048[3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29200" y="7765470"/>
            <a:ext cx="1378530" cy="1378530"/>
          </a:xfrm>
          <a:prstGeom prst="rect">
            <a:avLst/>
          </a:prstGeom>
          <a:noFill/>
        </p:spPr>
      </p:pic>
      <p:pic>
        <p:nvPicPr>
          <p:cNvPr id="24" name="Picture 13" descr="C:\Users\uživatel\AppData\Local\Microsoft\Windows\Temporary Internet Files\Content.IE5\YJMRI4BR\MC900438048[3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5726265">
            <a:off x="1114952" y="5570320"/>
            <a:ext cx="1378530" cy="1378530"/>
          </a:xfrm>
          <a:prstGeom prst="rect">
            <a:avLst/>
          </a:prstGeom>
          <a:noFill/>
        </p:spPr>
      </p:pic>
      <p:pic>
        <p:nvPicPr>
          <p:cNvPr id="25" name="Picture 13" descr="C:\Users\uživatel\AppData\Local\Microsoft\Windows\Temporary Internet Files\Content.IE5\YJMRI4BR\MC900438048[3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9788595">
            <a:off x="253121" y="7921463"/>
            <a:ext cx="1378530" cy="1378530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332656" y="395536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Jestli chceš vědět, co se skrývá pod palmou, musíš najít   4 kraby a tajemství se ti odhalí.</a:t>
            </a:r>
            <a:endParaRPr lang="cs-CZ" dirty="0">
              <a:latin typeface="+mj-lt"/>
            </a:endParaRPr>
          </a:p>
        </p:txBody>
      </p:sp>
      <p:pic>
        <p:nvPicPr>
          <p:cNvPr id="22" name="Picture 13" descr="C:\Users\uživatel\AppData\Local\Microsoft\Windows\Temporary Internet Files\Content.IE5\YJMRI4BR\MC900438048[3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7860969">
            <a:off x="1510078" y="2365046"/>
            <a:ext cx="1378530" cy="1378530"/>
          </a:xfrm>
          <a:prstGeom prst="rect">
            <a:avLst/>
          </a:prstGeom>
          <a:noFill/>
        </p:spPr>
      </p:pic>
      <p:pic>
        <p:nvPicPr>
          <p:cNvPr id="1047" name="Picture 23" descr="C:\Users\uživatel\AppData\Local\Microsoft\Windows\Temporary Internet Files\Content.IE5\YJMRI4BR\MC90035986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01208" y="5220072"/>
            <a:ext cx="1316718" cy="576064"/>
          </a:xfrm>
          <a:prstGeom prst="rect">
            <a:avLst/>
          </a:prstGeom>
          <a:noFill/>
        </p:spPr>
      </p:pic>
      <p:pic>
        <p:nvPicPr>
          <p:cNvPr id="1050" name="Picture 26" descr="C:\Users\uživatel\AppData\Local\Microsoft\Windows\Temporary Internet Files\Content.IE5\7897JQVY\MC900438045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437112" y="8100392"/>
            <a:ext cx="579512" cy="579512"/>
          </a:xfrm>
          <a:prstGeom prst="rect">
            <a:avLst/>
          </a:prstGeom>
          <a:noFill/>
        </p:spPr>
      </p:pic>
      <p:pic>
        <p:nvPicPr>
          <p:cNvPr id="1054" name="Picture 30" descr="C:\Users\uživatel\AppData\Local\Microsoft\Windows\Temporary Internet Files\Content.IE5\7897JQVY\MC900424004[2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996952" y="4788024"/>
            <a:ext cx="1152128" cy="1317308"/>
          </a:xfrm>
          <a:prstGeom prst="rect">
            <a:avLst/>
          </a:prstGeom>
          <a:noFill/>
        </p:spPr>
      </p:pic>
      <p:pic>
        <p:nvPicPr>
          <p:cNvPr id="1057" name="Picture 33" descr="C:\Users\uživatel\AppData\Local\Microsoft\Windows\Temporary Internet Files\Content.IE5\YJMRI4BR\MC900057218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60648" y="5580112"/>
            <a:ext cx="1052736" cy="1010717"/>
          </a:xfrm>
          <a:prstGeom prst="rect">
            <a:avLst/>
          </a:prstGeom>
          <a:noFill/>
        </p:spPr>
      </p:pic>
      <p:pic>
        <p:nvPicPr>
          <p:cNvPr id="41" name="Picture 26" descr="C:\Users\uživatel\AppData\Local\Microsoft\Windows\Temporary Internet Files\Content.IE5\7897JQVY\MC900438045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8970487">
            <a:off x="3908974" y="8444554"/>
            <a:ext cx="579512" cy="579512"/>
          </a:xfrm>
          <a:prstGeom prst="rect">
            <a:avLst/>
          </a:prstGeom>
          <a:noFill/>
        </p:spPr>
      </p:pic>
      <p:pic>
        <p:nvPicPr>
          <p:cNvPr id="1062" name="Picture 38" descr="C:\Users\uživatel\AppData\Local\Microsoft\Windows\Temporary Internet Files\Content.IE5\7897JQVY\MC900016547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645024" y="6156176"/>
            <a:ext cx="799625" cy="648072"/>
          </a:xfrm>
          <a:prstGeom prst="rect">
            <a:avLst/>
          </a:prstGeom>
          <a:noFill/>
        </p:spPr>
      </p:pic>
      <p:sp>
        <p:nvSpPr>
          <p:cNvPr id="48" name="7cípá hvězda 47"/>
          <p:cNvSpPr/>
          <p:nvPr/>
        </p:nvSpPr>
        <p:spPr>
          <a:xfrm>
            <a:off x="2132856" y="7020272"/>
            <a:ext cx="1224136" cy="1224136"/>
          </a:xfrm>
          <a:prstGeom prst="star7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7cípá hvězda 50"/>
          <p:cNvSpPr/>
          <p:nvPr/>
        </p:nvSpPr>
        <p:spPr>
          <a:xfrm>
            <a:off x="1916832" y="7740352"/>
            <a:ext cx="1224136" cy="1224136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7cípá hvězda 51"/>
          <p:cNvSpPr/>
          <p:nvPr/>
        </p:nvSpPr>
        <p:spPr>
          <a:xfrm>
            <a:off x="2564904" y="7740352"/>
            <a:ext cx="1224136" cy="1224136"/>
          </a:xfrm>
          <a:prstGeom prst="star7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7cípá hvězda 52"/>
          <p:cNvSpPr/>
          <p:nvPr/>
        </p:nvSpPr>
        <p:spPr>
          <a:xfrm>
            <a:off x="2780928" y="7092280"/>
            <a:ext cx="1224136" cy="1224136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07407E-6 2.22222E-6 L 0.03865 0.0743 L 0.07546 2.22222E-6 L 0.11481 0.0743 L 0.1537 2.22222E-6 L 0.19097 0.0743 L 0.23032 2.22222E-6 L 0.26759 0.0743 L 0.30648 2.22222E-6 L 0.34537 0.0743 L 0.38263 2.22222E-6 L 0.42199 0.0743 L 0.45926 2.22222E-6 L 0.49814 0.0743 L 0.5375 2.22222E-6 L 0.5743 0.0743 L 0.61435 2.22222E-6 " pathEditMode="relative" rAng="0" ptsTypes="FFFFFFFFFFFFFFFFF">
                                      <p:cBhvr>
                                        <p:cTn id="12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" y="3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8148E-6 -0.00035 C -0.00995 -0.00365 -0.04444 -0.00677 -0.05625 -0.00677 C -0.13217 -0.00677 -0.20995 0.04583 -0.20995 0.09861 C -0.20995 0.07187 -0.24861 0.04583 -0.28518 0.04583 C -0.32477 0.04583 -0.36157 0.07222 -0.36157 0.09861 C -0.36157 0.08542 -0.38125 0.07187 -0.40023 0.07187 C -0.41991 0.07187 -0.43889 0.08507 -0.43889 0.09861 C -0.43889 0.09184 -0.44861 0.08542 -0.45879 0.08542 C -0.46829 0.08542 -0.4787 0.09219 -0.4787 0.09861 C -0.4787 0.09496 -0.48379 0.09184 -0.48819 0.09184 C -0.49051 0.09184 -0.49792 0.09514 -0.49792 0.09861 C -0.49792 0.09687 -0.5 0.09496 -0.50301 0.09496 C -0.50301 0.09462 -0.50787 0.0967 -0.50787 0.09861 C -0.50787 0.09757 -0.50787 0.09687 -0.51018 0.09687 C -0.51018 0.09722 -0.51273 0.09774 -0.51273 0.09861 C -0.51273 0.09809 -0.51273 0.09757 -0.51273 0.09722 C -0.51481 0.09722 -0.51481 0.09757 -0.51481 0.09809 C -0.51713 0.09809 -0.51713 0.09774 -0.51713 0.09722 C -0.51967 0.09722 -0.51967 0.09757 -0.51967 0.09809 " pathEditMode="relative" rAng="0" ptsTypes="fffffffffffffffffff">
                                      <p:cBhvr>
                                        <p:cTn id="1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4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04 0.05025  C -0.049 0.06075  -0.054 0.0765  -0.054 0.093  C -0.054 0.11175  -0.049 0.12675  -0.04 0.13725  L 0 0.1875  E" pathEditMode="relative" ptsTypes="">
                                      <p:cBhvr>
                                        <p:cTn id="22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94444E-6 L 0.76134 -0.60243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1" y="-30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6" grpId="0"/>
      <p:bldP spid="48" grpId="0" animBg="1"/>
      <p:bldP spid="51" grpId="0" animBg="1"/>
      <p:bldP spid="52" grpId="0" animBg="1"/>
      <p:bldP spid="5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52736" y="179512"/>
            <a:ext cx="315547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Zdroje:</a:t>
            </a:r>
          </a:p>
          <a:p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 smtClean="0"/>
              <a:t> Vlastní  tvorba</a:t>
            </a:r>
          </a:p>
          <a:p>
            <a:pPr>
              <a:buFontTx/>
              <a:buChar char="-"/>
            </a:pPr>
            <a:r>
              <a:rPr lang="cs-CZ" sz="2000" dirty="0" smtClean="0"/>
              <a:t>www.office.</a:t>
            </a:r>
            <a:r>
              <a:rPr lang="cs-CZ" sz="2000" dirty="0" err="1" smtClean="0"/>
              <a:t>microsoft.com</a:t>
            </a:r>
            <a:endParaRPr lang="cs-CZ" sz="2000" dirty="0" smtClean="0"/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548680" y="1619672"/>
            <a:ext cx="568863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-https://www.google.cz/search?hl=cs&amp;site=imghp&amp;tbm=isch&amp;source=hp&amp;biw=1366&amp;bih=595&amp;q=smajl%C3%ADk&amp;oq=smajl%C3%ADk&amp;gs_l=img.12...0.0.1.1790.0.0.0.0.0.0.0.0..0.0....0...1ac..37.img..1.2.1652.AGfno-j4x4c#facrc=_&amp;imgdii=_&amp;imgrc=vfnVu4PNWYSzCM%253A%3Bf_kQJ0j7Pccb4M%3Bhttp%253A%252F%252Fnd04.jxs.cz%252F089%252F849%252Fdfc496cd58_70820763_u.jpg%253F1289059503%3Bhttp%253A%252F%252Fdinosauri-bakov.galerie.cz%252F70820763%3B475%3B500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04664" y="5173682"/>
            <a:ext cx="604867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google.cz/search?hl=cs&amp;site=imghp&amp;tbm=isch&amp;source=hp&amp;biw=1366&amp;bih=595&amp;q=smajl%C3%ADk&amp;oq=smajl%C3%ADk&amp;gs_l=img.12...0.0.1.1790.0.0.0.0.0.0.0.0..0.0....0...1ac..37.img..1.2.1652.AGfno-j4x4c#facrc=_&amp;imgdii=_&amp;imgrc=C-QwziTD30TBrM%253A%3BSww0oX1xRmRFuM%3Bhttp%253A%252F%252Fapi.ning.com%252Ffiles%252FhLt2Ui-AgwXeD4kK5*isH9n-sgOfzqEeYlNl*GIMVcmcVUEwXDtrHyX3zaDfpVSkpvqYfyB9SlhiTPOLeIz6faUFuQavQHwDg5aXR-iQddk_%252Fsmajlik1.jpg%3Bhttp%253A%252F%252Fnovazeme.ning.com%252Fxn%252Fdetail%252F1315955%253AComment%253A779379%253Fxg_source%253Dactivity%3B730%3B650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721</TotalTime>
  <Words>176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Základní škola praktická Rožnov p. R.</cp:lastModifiedBy>
  <cp:revision>21</cp:revision>
  <dcterms:created xsi:type="dcterms:W3CDTF">2014-02-23T08:11:40Z</dcterms:created>
  <dcterms:modified xsi:type="dcterms:W3CDTF">2014-03-10T07:31:42Z</dcterms:modified>
</cp:coreProperties>
</file>