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300" r:id="rId3"/>
    <p:sldId id="301" r:id="rId4"/>
    <p:sldId id="302" r:id="rId5"/>
    <p:sldId id="305" r:id="rId6"/>
    <p:sldId id="309" r:id="rId7"/>
    <p:sldId id="303" r:id="rId8"/>
    <p:sldId id="304" r:id="rId9"/>
    <p:sldId id="306" r:id="rId10"/>
    <p:sldId id="307" r:id="rId11"/>
    <p:sldId id="308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1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hyperlink" Target="http://www.youtube.com/watch?v=0YTVJ0stHmk&amp;list=UUNJLA_-CswELV_2iH54bpAw&amp;feature=plcp" TargetMode="External"/><Relationship Id="rId10" Type="http://schemas.openxmlformats.org/officeDocument/2006/relationships/image" Target="../media/image10.jpeg"/><Relationship Id="rId4" Type="http://schemas.openxmlformats.org/officeDocument/2006/relationships/image" Target="../media/image5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4.wmf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4.wmf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10" Type="http://schemas.openxmlformats.org/officeDocument/2006/relationships/image" Target="../media/image28.jpeg"/><Relationship Id="rId4" Type="http://schemas.openxmlformats.org/officeDocument/2006/relationships/image" Target="../media/image22.png"/><Relationship Id="rId9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4.wmf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4.wmf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10" Type="http://schemas.openxmlformats.org/officeDocument/2006/relationships/image" Target="../media/image41.jpeg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.wmf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jpeg"/><Relationship Id="rId3" Type="http://schemas.openxmlformats.org/officeDocument/2006/relationships/image" Target="../media/image4.wmf"/><Relationship Id="rId7" Type="http://schemas.openxmlformats.org/officeDocument/2006/relationships/image" Target="../media/image5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ZÁPADNÍ EVROPA – VELKÁ BRITÁNIE, IRSKO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VY_32_INOVACE_07-57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Západní Evropa (Velká Británie, Irsko)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Západní Evropa. Žáci  získají základní přehled o celé oblasti a o Velké Británii a Irsku.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511256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výhodná poloha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převažují nížiny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mírné oceánské podnebí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řeky propojeny kanály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všechny státy členy EU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městské obyvatelstvo – přistěhovalci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vysoká životní úroveň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katolíci a protestanti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germánské a románské národy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rozvinutý průmysl – strojírenství, elektrotechnika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intenzivní zemědělství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hustá dopravní síť</a:t>
            </a:r>
          </a:p>
          <a:p>
            <a:endParaRPr lang="cs-CZ" dirty="0"/>
          </a:p>
        </p:txBody>
      </p:sp>
      <p:pic>
        <p:nvPicPr>
          <p:cNvPr id="10" name="Zástupný symbol pro obsah 9" descr="oblasti_Z_ev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8025" y="2492896"/>
            <a:ext cx="3968492" cy="3978352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ZÁPADNÍ EVROPA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Londýn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království – Alžběta II.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ostrovní stát – průliv La Manche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Spojené království Velké Británie a Severního Irska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VELKÁ BRITÁNIE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Hanka\AppData\Local\Microsoft\Windows\Temporary Internet Files\Content.IE5\Z5PPM05T\MP9003628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548680"/>
            <a:ext cx="2889632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7" name="Tlačítko akce: Video 6">
            <a:hlinkClick r:id="rId5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271px-Uk-map.svg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08304" y="2475479"/>
            <a:ext cx="1551261" cy="342880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198Buckinghamsky_palac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716016" y="5229200"/>
            <a:ext cx="2330494" cy="148981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5" name="Obrázek 14" descr="105Big_Ben_a_budova_Parlamentu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3528" y="3356992"/>
            <a:ext cx="2135115" cy="1584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433px-Elizabeth_II_greets_NASA_GSFC_employees,_May_8,_2007_edit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220072" y="3356992"/>
            <a:ext cx="1541620" cy="213263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90London_Eye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411760" y="3933056"/>
            <a:ext cx="2131073" cy="1584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60Zvednuty_Tower_Bridge[1]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55575" y="5138562"/>
            <a:ext cx="2136854" cy="1584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vysočiny (bez lesů), vřesoviště, nížiny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hora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Ben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Nevis (1 344 m)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členité pobřeží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jezera – Kaledonský kanál (Skotsko)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Loch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Ness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VELKÁ BRITÁNIE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388px-Uk_topo_en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1484784"/>
            <a:ext cx="1529394" cy="236110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798px-Lochneska_poboba_museumofnessie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4005064"/>
            <a:ext cx="1968282" cy="147991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LochNessUrquhart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60232" y="5229200"/>
            <a:ext cx="2231061" cy="147807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View_south_from_Dunwich_Heath_-_geograph.org.uk_-_192558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3528" y="3861048"/>
            <a:ext cx="2104008" cy="157800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Allt_a'_Mhuilinn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187624" y="5085184"/>
            <a:ext cx="2107952" cy="158096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Loch_Long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419871" y="3429000"/>
            <a:ext cx="2208245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777px-Neptunes_Staircase01arch_2007-08-21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923928" y="4941168"/>
            <a:ext cx="1915006" cy="147876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katolíci x protestanti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bankovnictví – londýnské „City“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pastviny – ovce, skot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ropy a zemního plynu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strojírenství, textilní průmysl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námořní doprava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VELKÁ BRITÁNIE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City_of_London_skyline_from_London_City_Hall_-_Oct_2008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92080" y="2636912"/>
            <a:ext cx="2743162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Oil_platform_in_the_North_SeaPros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1960" y="4653136"/>
            <a:ext cx="2304256" cy="153521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Lambs_and_sheep_-_geograph.org.uk_-_371213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331640" y="4437112"/>
            <a:ext cx="2201664" cy="165124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Letní olympijské hry 2012 v Londýně</a:t>
            </a:r>
          </a:p>
          <a:p>
            <a:pPr>
              <a:buNone/>
            </a:pPr>
            <a:endParaRPr lang="cs-CZ" sz="12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Které 4 územní celky tvoří Velkou Británii?</a:t>
            </a:r>
          </a:p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jejich hlavní města (atlas str. 73).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Anglie – Londýn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Skotsko – Edinburgh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Wales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Cardiff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Severní Irsko – Belfast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VELKÁ BRITÁNIE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358px-United_Kingdom_labelled_map7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053538"/>
            <a:ext cx="1547013" cy="258843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29Odpocet_do_zacatku_olympiady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00192" y="1412777"/>
            <a:ext cx="1566174" cy="20882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118px-London_Olympics_2012_logo.svg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24328" y="2780928"/>
            <a:ext cx="972933" cy="108012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Causeway-code_poet-4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1560" y="4869160"/>
            <a:ext cx="2016224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Flag_of_Wales_2.svg[1]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987824" y="5013176"/>
            <a:ext cx="2088232" cy="125293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Pipers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851920" y="3140968"/>
            <a:ext cx="2160240" cy="142845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49Bobbies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436096" y="4725144"/>
            <a:ext cx="1440160" cy="192021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Gibraltar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Eurotunel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(La Manche)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univerzity – Cambridge, Oxford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letiště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Heathrow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William Shakespeare</a:t>
            </a:r>
          </a:p>
          <a:p>
            <a:pPr marL="320040" indent="-320040"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VELKÁ BRITÁNIE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BA_Planes_T4_2004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4005064"/>
            <a:ext cx="2208246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Eurotunnel_Coquelles_2008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0" y="3861048"/>
            <a:ext cx="2195736" cy="16468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Mathematical_Bridge_from_Silver_Street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23928" y="3356992"/>
            <a:ext cx="2208245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798px-Andalusia_hl_20060817_003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547664" y="5085184"/>
            <a:ext cx="2160240" cy="162153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KingsCollegeChapelWest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83968" y="4869160"/>
            <a:ext cx="2215036" cy="16585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468px-Shakespeare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444208" y="1628800"/>
            <a:ext cx="1628821" cy="20882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Jaguár,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Aston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Martin,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Rolls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Royce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Bentley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Beatles</a:t>
            </a:r>
          </a:p>
          <a:p>
            <a:pPr marL="320040" indent="-320040"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Stonehenge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skotská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whiskey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double-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decker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fotbal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VELKÁ BRITÁNIE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800px-Stonehenge2007_07_30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24261" y="4725144"/>
            <a:ext cx="2016225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3c11094u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76256" y="2780928"/>
            <a:ext cx="2039164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4" name="Obrázek 13" descr="400px-Bottle_of_Dewar's_whisky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4509120"/>
            <a:ext cx="1392155" cy="20882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5" name="Obrázek 14" descr="P8036177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195736" y="4149080"/>
            <a:ext cx="2042386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6" name="Obrázek 15" descr="800px-Wembley_Stadium_interior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427984" y="5085184"/>
            <a:ext cx="2267161" cy="145948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7" name="Obrázek 16" descr="800px-Aston_Martin_Rapide_NYIAS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572000" y="3212976"/>
            <a:ext cx="2161590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8" name="Obrázek 17" descr="800px-Jaguar_XF_front_20080731[1]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275856" y="2132856"/>
            <a:ext cx="2110579" cy="122413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Dublin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Baile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Átha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Cliath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„zelený (smaragdový) ostrov“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severní část ostrova patří VB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katolíci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Users\Hanka\AppData\Local\Microsoft\Windows\Temporary Internet Files\Content.IE5\2H5L0WXQ\MP9003627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548680"/>
            <a:ext cx="2880000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Ei-map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72200" y="2420888"/>
            <a:ext cx="2359656" cy="253841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NunsTurgesius_Castle_isles_Lough_Len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4437112"/>
            <a:ext cx="2291747" cy="171881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Dublin_-_Father_Mathew_Bridge_-_110508_182542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771800" y="3573016"/>
            <a:ext cx="2944101" cy="165605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(Ireland)_Dublin_Castle_Up_Yard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131840" y="5157192"/>
            <a:ext cx="3320254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rašeliniště, močály, jezera, členité pobřeží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rozlehlé pastviny – chov skotu a ovcí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rybolov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rozvoj země po vstupu do EU – elektronika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minulosti emigrace – USA, Austrálie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Cliffs_of_moher_from_Haghs_Head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40" y="4581128"/>
            <a:ext cx="2518624" cy="167803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BlackSheepCurragh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40152" y="3861048"/>
            <a:ext cx="2699792" cy="17244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Glendalough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4077072"/>
            <a:ext cx="2339752" cy="175481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keltské kříže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irští plnokrevníci – koně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irská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whiskey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Jameson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pivo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Guinness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Den svatého Patrika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IRSKO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635px-Happy_Saint_Patrick's_Day_2010,_Dublin,_Ireland,_Accordion_Violin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4653136"/>
            <a:ext cx="2057629" cy="19442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IrishWhiskey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5576" y="4437112"/>
            <a:ext cx="2166325" cy="162474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Guinness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19872" y="4221088"/>
            <a:ext cx="1512168" cy="23290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400px-Monasterboice_12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25752" y="1772816"/>
            <a:ext cx="1440160" cy="21602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650PX-~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516216" y="2564904"/>
            <a:ext cx="2088232" cy="192759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&lt;http://commons.wikimedia.org/wiki/File:Uk-map.svg&gt;.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&lt;http://commons.wikimedia.org/wiki/File:Elizabeth_II_greets_NASA_GSFC_employees,_May_8,_2007_edit.jpg&gt;.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&lt;http://commons.wikimedia.org/wiki/File:View_south_from_Dunwich_Heath_-_geograph.org.uk_-_192558.jpg&gt;.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&lt;http://commons.wikimedia.org/wiki/File:Allt_a%27_Mhuilinn.JPG&gt;.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&lt;http://commons.wikimedia.org/wiki/File:Loch_Long.jpg&gt;.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&lt;http://commons.wikimedia.org/wiki/File:Neptunes_Staircase01arch_2007-08-21.jpg&gt;.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&lt;http://commons.wikimedia.org/wiki/File:LochNessUrquhart.jpg&gt;.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&lt;http://commons.wikimedia.org/wiki/File:Lochneska_poboba_museumofnessie.jpg&gt;.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&lt;http://commons.wikimedia.org/wiki/File:Uk_topo_en.jpg&gt;.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&lt;http://commons.wikimedia.org/wiki/File:City_of_London_skyline_from_London_City_Hall_-_Oct_2008.jpg&gt;.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&lt;http://commons.wikimedia.org/wiki/File:Lambs_and_sheep_-_geograph.org.uk_-_371213.jpg&gt;.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&lt;http://commons.wikimedia.org/wiki/File:Oil_platform_in_the_North_SeaPros.jpg&gt;.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&lt;http://commons.wikipedia.org/wiki/File:London_Olympics_2012_logo.svg&gt;.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&lt;http://commons.wikimedia.org/wiki/File:United_Kingdom_labelled_map7.png&gt;.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http://commons.wikimedia.org/wiki/File:Pipers.jpg&gt;.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http://commons.wikimedia.org/wiki/File:Flag_of_Wales_2.svg&gt;.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http://commons.wikimedia.org/wiki/File:Causeway-code_poet-4.jpg&gt;.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&lt;http://commons.wikimedia.org/wiki/File:Eurotunnel_Coquelles_2008.jpg&gt;.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&lt;http://commons.wikimedia.org/wiki/File:Andalusia_hl_20060817_003.jpg&gt;.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&lt;http://commons.wikimedia.org/wiki/File:KingsCollegeChapelWest.jpg&gt;.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&lt;http://commons.wikimedia.org/wiki/File:Mathematical_Bridge_from_Silver_Street.jpg&gt;.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&lt;http://commons.wikimedia.org/wiki/File:BA_Planes_T4_2004.jpg&gt;.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&lt;http://commons.wikimedia.org/wiki/File:Stonehenge2007_07_30.jpg&gt;.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&lt;http://commons.wikimedia.org/wiki/File:3c11094u.jpg&gt;.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&lt;http://commons.wikimedia.org/wiki/File:Shakespeare.jpg&gt;.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&lt;http://commons.wikimedia.org/wiki/File:Bottle_of_Dewar%27s_whisky.jpg&gt;.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&lt;http://commons.wikimedia.org/wiki/File:Wembley_Stadium_interior.jpg&gt;.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&lt;http://commons.wikimedia.org/wiki/File:Jaguar_XF_front_20080731.jpg&gt;.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&lt;http://commons.wikimedia.org/wiki/File:Aston_Martin_Rapide_NYIAS.jpg&gt;.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http://commons.wikimedia.org/wiki/File:Ei-map.png&gt;.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http://commons.wikimedia.org/wiki/File:NunsTurgesius_Castle_isles_Lough_Lene.JPG&gt;.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http://commons.wikimedia.org/wiki/File:Dublin_-_Father_Mathew_Bridge_-_110508_182542.jpg&gt;.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http://commons.wikimedia.org/wiki/File:(Ireland)_Dublin_Castle_Up_Yard.JPG&gt;.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http://commons.wikimedia.org/wiki/File:Cliffs_of_moher_from_Haghs_Head.jpg&gt;.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http://commons.wikimedia.org/wiki/File:Glendalough.jpg&gt;.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 http://commons.wikimedia.org/wiki/File:BlackSheepCurragh.jpg&gt;.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&lt;http://commons.wikimedia.org/wiki/File:Chippison_(ISH)_%E2%80%93_Dublin_2008.jpg&gt;.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&lt;http://commons.wikimedia.org/wiki/File:Monasterboice_12.jpg&gt;.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&lt;http://commons.wikimedia.org/wiki/File:IrishWhiskey.jpg&gt;.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&lt;http://commons.wikimedia.org/wiki/File:Guinness.jpg&gt;.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Dostupný pod licencí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z WWW: &lt;http://commons.wikimedia.org/wiki/File:Happy_Saint_Patrick%27s_Day_2010,_Dublin,_Ireland,_Accordion_Violin.jpg&gt;.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[cit. 2011-12-12]. Dostupné z WWW: &lt;http://office.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en-US" sz="60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27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Velká Británie.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60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600" dirty="0" smtClean="0">
                <a:latin typeface="Arial" pitchFamily="34" charset="0"/>
                <a:cs typeface="Arial" pitchFamily="34" charset="0"/>
              </a:rPr>
              <a:t> z WWW: &lt;http://www.youtube.com/watch?v=0YTVJ0stHmk&amp;list=UUNJLA_-CswELV_2iH54bpAw&amp;feature=plcp&gt;.</a:t>
            </a:r>
            <a:endParaRPr lang="cs-CZ" sz="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6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60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3231</TotalTime>
  <Words>1225</Words>
  <Application>Microsoft Office PowerPoint</Application>
  <PresentationFormat>Předvádění na obrazovce (4:3)</PresentationFormat>
  <Paragraphs>148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ZÁPADNÍ EVROPA – VELKÁ BRITÁNIE, IRSKO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296</cp:revision>
  <dcterms:created xsi:type="dcterms:W3CDTF">2011-03-22T17:13:23Z</dcterms:created>
  <dcterms:modified xsi:type="dcterms:W3CDTF">2011-12-17T19:24:25Z</dcterms:modified>
</cp:coreProperties>
</file>