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59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48600" y="962800"/>
            <a:ext cx="821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1900700" y="962800"/>
            <a:ext cx="1427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48600" y="1635100"/>
            <a:ext cx="896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1900700" y="1635100"/>
            <a:ext cx="2050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VY_32_INOVACE_85_GARDENING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48600" y="1917300"/>
            <a:ext cx="697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900700" y="1992000"/>
            <a:ext cx="5544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 odborná škola, Opava, příspěvková organizace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48600" y="2207800"/>
            <a:ext cx="340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900700" y="2207800"/>
            <a:ext cx="1411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48600" y="24319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1900700" y="2431900"/>
            <a:ext cx="1352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ČLOVĚK A SVĚT PRÁCE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348600" y="2647700"/>
            <a:ext cx="946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1900700" y="2647700"/>
            <a:ext cx="1992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 - ANGLICKÉ REÁLIE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348600" y="2863500"/>
            <a:ext cx="390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1900700" y="2863500"/>
            <a:ext cx="2656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3.-4.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348600" y="3079300"/>
            <a:ext cx="830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1900700" y="3079300"/>
            <a:ext cx="738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04. 02. 2013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348600" y="3303400"/>
            <a:ext cx="1369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348600" y="3519200"/>
            <a:ext cx="888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1900700" y="3610500"/>
            <a:ext cx="3356688" cy="174407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PPT </a:t>
            </a: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</a:t>
            </a:r>
            <a:r>
              <a:rPr lang="cs-CZ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, zdroje: www.office.microsoft.com</a:t>
            </a:r>
            <a:endParaRPr lang="en-US" altLang="zh-CN" sz="1152" dirty="0" smtClean="0">
              <a:solidFill>
                <a:srgbClr val="000000"/>
              </a:solidFill>
              <a:latin typeface="Times" pitchFamily="18" charset="0"/>
              <a:cs typeface="Times" pitchFamily="18" charset="0"/>
            </a:endParaRPr>
          </a:p>
        </p:txBody>
      </p:sp>
      <p:sp>
        <p:nvSpPr>
          <p:cNvPr id="21" name="TextBox 1"/>
          <p:cNvSpPr txBox="1"/>
          <p:nvPr/>
        </p:nvSpPr>
        <p:spPr>
          <a:xfrm>
            <a:off x="348600" y="3701800"/>
            <a:ext cx="5727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materiálu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1900700" y="3917600"/>
            <a:ext cx="63412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 prezentaci se žáci, hlavně učni, velmi odlehčenou formou obrázků, grafik a interaktivních cvičení online,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1900700" y="4091900"/>
            <a:ext cx="63744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seznámí se slovní zásobou tématu zahradničení. Prezentace uvádí základní slovní zásobu zahradních prací,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348600" y="4274500"/>
            <a:ext cx="498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1900700" y="4274500"/>
            <a:ext cx="60839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květin, zeleniny, ovoce, nářadí atd. Dále pracuje s odkazem na video, ke kterému jsou připojeny úkoly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1900700" y="4457100"/>
            <a:ext cx="6615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samostatnému řešení. Pro rozšíření slovní zásoby lze využít interaktivních odkazů na online prezentaci slovní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1900700" y="4631400"/>
            <a:ext cx="1303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zásoby a procvičování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348600" y="4855500"/>
            <a:ext cx="755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1900700" y="4855500"/>
            <a:ext cx="4739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Zahrada, zahradnické práce, květiny, nářadí, garden, garden jobs, flowers, tools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1900700" y="5071300"/>
            <a:ext cx="66151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Prezentace je určena do jedné až tří vyučovacích hodin podle způsobu využití a rozšíření slovní zásoby. Během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1900700" y="5253900"/>
            <a:ext cx="67313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první hodiny doporučujeme pracovat se slovní zásobou obsaženou v samotné prezentaci. Doporučuje se nechat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1900700" y="5428200"/>
            <a:ext cx="6357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žáky parafrázovat slovní zásobu, popisovat dané předměty či určovat, k čemu daná zelenina, ovoce slouží.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348600" y="5610800"/>
            <a:ext cx="1037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1900700" y="5610800"/>
            <a:ext cx="6689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Nechat žáky tvořit samostatně věty na daná slovíčka. Součástí prezentace je instruktážní dvouminutové video o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1900700" y="5793400"/>
            <a:ext cx="64740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tom, jak pěstovat rajčata. Doporučujeme žákům pustit video nejprve bez zvuku a popisovat, co se tam děje,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1900700" y="5967700"/>
            <a:ext cx="65985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 využitím nové slovní zásoby. Poté pustit video znovu, nechat poslechnout a dělat zápisky. Po shlédnutí videa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1900700" y="6150300"/>
            <a:ext cx="3950800" cy="14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952"/>
              </a:lnSpc>
              <a:tabLst/>
            </a:pPr>
            <a:r>
              <a:rPr lang="en-US" altLang="zh-CN" sz="1152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by měli žáci být schopni samostatně popsat, jak se pěstují rajčata.</a:t>
            </a:r>
          </a:p>
        </p:txBody>
      </p:sp>
      <p:pic>
        <p:nvPicPr>
          <p:cNvPr id="103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300" y="587817"/>
            <a:ext cx="5303700" cy="813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60"/>
            <a:ext cx="668363" cy="661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806975" y="3242201"/>
            <a:ext cx="2369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10.02.2014, 4.A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1834300"/>
            <a:ext cx="2456800" cy="664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840"/>
              </a:lnSpc>
              <a:tabLst/>
            </a:pPr>
            <a:r>
              <a:rPr lang="en-US" altLang="zh-CN" sz="50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Gardening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723000" y="3577300"/>
            <a:ext cx="1767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Our garden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590200" y="4150000"/>
            <a:ext cx="19007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Garden jobs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6474000" y="4722700"/>
            <a:ext cx="2016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Garden tools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370400" y="5303700"/>
            <a:ext cx="1120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flowers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531200"/>
            <a:ext cx="2440200" cy="614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36"/>
              </a:lnSpc>
              <a:tabLst/>
            </a:pPr>
            <a:r>
              <a:rPr lang="en-US" altLang="zh-CN" sz="4536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Our garden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889000" y="846600"/>
            <a:ext cx="937900" cy="207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cottage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561300" y="2714100"/>
            <a:ext cx="6806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bush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860100" y="3909300"/>
            <a:ext cx="456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lawn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81800" y="4133400"/>
            <a:ext cx="7470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fence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4415600" y="5478000"/>
            <a:ext cx="788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flower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7038400" y="5627400"/>
            <a:ext cx="12118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Flower beds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2174600" y="5851500"/>
            <a:ext cx="6308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path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4340900" y="6000900"/>
            <a:ext cx="13114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A green plant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531200"/>
            <a:ext cx="2797100" cy="614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36"/>
              </a:lnSpc>
              <a:tabLst/>
            </a:pPr>
            <a:r>
              <a:rPr lang="en-US" altLang="zh-CN" sz="4536" b="1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Garden jobs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191500" y="3087600"/>
            <a:ext cx="1361200" cy="207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Mow the lawn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067300" y="3984000"/>
            <a:ext cx="705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fertilize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191500" y="4432200"/>
            <a:ext cx="1618500" cy="207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Water the plants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486600" y="5627400"/>
            <a:ext cx="5893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To dig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531200"/>
            <a:ext cx="2780500" cy="614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36"/>
              </a:lnSpc>
              <a:tabLst/>
            </a:pPr>
            <a:r>
              <a:rPr lang="en-US" altLang="zh-CN" sz="4536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Garden tools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3369800" y="1892400"/>
            <a:ext cx="4316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rake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486600" y="3162300"/>
            <a:ext cx="12699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wheelbarrow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444500" y="3311700"/>
            <a:ext cx="5893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trowel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369800" y="4581600"/>
            <a:ext cx="373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hoe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369800" y="5851500"/>
            <a:ext cx="373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fork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157700"/>
            <a:ext cx="4224700" cy="556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76"/>
              </a:lnSpc>
              <a:tabLst/>
            </a:pPr>
            <a:r>
              <a:rPr lang="en-US" altLang="zh-CN" sz="4176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Flowers at our garden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1502300" y="1112200"/>
            <a:ext cx="15023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SPRING: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693500" y="2257600"/>
            <a:ext cx="1552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snowdrop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693500" y="3984000"/>
            <a:ext cx="1195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daffodil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3593900" y="5702100"/>
            <a:ext cx="6889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tulip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531200"/>
            <a:ext cx="1676600" cy="614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36"/>
              </a:lnSpc>
              <a:tabLst/>
            </a:pPr>
            <a:r>
              <a:rPr lang="en-US" altLang="zh-CN" sz="4536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Flowers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067300" y="1743000"/>
            <a:ext cx="1029200" cy="207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cornflower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2921600" y="1892400"/>
            <a:ext cx="5229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daisy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2996300" y="3386400"/>
            <a:ext cx="4316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rose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142000" y="3311700"/>
            <a:ext cx="8300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hyacinth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6142000" y="5029800"/>
            <a:ext cx="597600" cy="207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dahlia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2921600" y="5179200"/>
            <a:ext cx="954500" cy="199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000000"/>
                </a:solidFill>
                <a:latin typeface="Helvetica" pitchFamily="18" charset="0"/>
                <a:cs typeface="Helvetica" pitchFamily="18" charset="0"/>
              </a:rPr>
              <a:t>sunflower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427600" y="531200"/>
            <a:ext cx="6963700" cy="614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336"/>
              </a:lnSpc>
              <a:tabLst/>
            </a:pPr>
            <a:r>
              <a:rPr lang="en-US" altLang="zh-CN" sz="4536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Online sources for more practise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1502300" y="1635100"/>
            <a:ext cx="2772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• Garden objects: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1842600" y="2116500"/>
            <a:ext cx="64076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http://www.esolcourses.com/content/to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1842600" y="2589600"/>
            <a:ext cx="42828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pics/home/garden/garden-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1842600" y="3071000"/>
            <a:ext cx="24568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vocabulary.html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502300" y="3643700"/>
            <a:ext cx="49053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• Garden flowers with pictures: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842600" y="4125100"/>
            <a:ext cx="6515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http://www.flowers.vg/flowers/1flowers.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842600" y="4598200"/>
            <a:ext cx="622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htm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1502300" y="5170900"/>
            <a:ext cx="37018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4F261E"/>
                </a:solidFill>
                <a:latin typeface="Times" pitchFamily="18" charset="0"/>
                <a:cs typeface="Times" pitchFamily="18" charset="0"/>
              </a:rPr>
              <a:t>• Vegetable vocabulary: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1842600" y="5652300"/>
            <a:ext cx="6532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http://www.eflnet.com/vocab/vegetables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1842600" y="6133700"/>
            <a:ext cx="2548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040"/>
              </a:lnSpc>
              <a:tabLst/>
            </a:pPr>
            <a:r>
              <a:rPr lang="en-US" altLang="zh-CN" sz="3240" dirty="0" smtClean="0">
                <a:solidFill>
                  <a:srgbClr val="FFCC66"/>
                </a:solidFill>
                <a:latin typeface="Times" pitchFamily="18" charset="0"/>
                <a:cs typeface="Times" pitchFamily="18" charset="0"/>
              </a:rPr>
              <a:t>_vocabulary.php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379</Words>
  <Application>Microsoft Office PowerPoint</Application>
  <PresentationFormat>Vlastní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jitka</cp:lastModifiedBy>
  <cp:revision>5</cp:revision>
  <dcterms:created xsi:type="dcterms:W3CDTF">2011-01-21T15:00:27Z</dcterms:created>
  <dcterms:modified xsi:type="dcterms:W3CDTF">2014-03-20T18:51:52Z</dcterms:modified>
</cp:coreProperties>
</file>