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úhe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úhlý trojúhe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úhe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Přímá spojovací čár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úhlý trojúhe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2/16/2014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sl.about.com/library/vocabulary/blwordgroups_places_shops_q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_QC3qte95h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6350" y="635"/>
            <a:ext cx="9149715" cy="6856681"/>
          </a:xfrm>
          <a:custGeom>
            <a:avLst/>
            <a:gdLst>
              <a:gd name="connsiteX0" fmla="*/ 6350 w 9149715"/>
              <a:gd name="connsiteY0" fmla="*/ 6350 h 6856681"/>
              <a:gd name="connsiteX1" fmla="*/ 9143365 w 9149715"/>
              <a:gd name="connsiteY1" fmla="*/ 6850331 h 68566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149715" h="6856681">
                <a:moveTo>
                  <a:pt x="6350" y="6350"/>
                </a:moveTo>
                <a:lnTo>
                  <a:pt x="9143365" y="6850331"/>
                </a:lnTo>
              </a:path>
            </a:pathLst>
          </a:custGeom>
          <a:ln w="12700">
            <a:solidFill>
              <a:srgbClr val="E8E8E8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62395" y="4942078"/>
            <a:ext cx="2685669" cy="1912891"/>
          </a:xfrm>
          <a:custGeom>
            <a:avLst/>
            <a:gdLst>
              <a:gd name="connsiteX0" fmla="*/ 2679319 w 2685669"/>
              <a:gd name="connsiteY0" fmla="*/ 6350 h 1912891"/>
              <a:gd name="connsiteX1" fmla="*/ 6350 w 2685669"/>
              <a:gd name="connsiteY1" fmla="*/ 1906540 h 19128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85669" h="1912891">
                <a:moveTo>
                  <a:pt x="2679319" y="6350"/>
                </a:moveTo>
                <a:lnTo>
                  <a:pt x="6350" y="1906540"/>
                </a:lnTo>
              </a:path>
            </a:pathLst>
          </a:custGeom>
          <a:ln w="12700">
            <a:solidFill>
              <a:srgbClr val="E5E5E5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691764" y="-306959"/>
            <a:ext cx="25400" cy="7003174"/>
          </a:xfrm>
          <a:custGeom>
            <a:avLst/>
            <a:gdLst>
              <a:gd name="connsiteX0" fmla="*/ 6350 w 25400"/>
              <a:gd name="connsiteY0" fmla="*/ 6350 h 7003174"/>
              <a:gd name="connsiteX1" fmla="*/ 6350 w 25400"/>
              <a:gd name="connsiteY1" fmla="*/ 6996823 h 70031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7003174">
                <a:moveTo>
                  <a:pt x="6350" y="6350"/>
                </a:moveTo>
                <a:lnTo>
                  <a:pt x="6350" y="6996823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38823" y="673734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38823" y="903350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38823" y="1287525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38823" y="1517141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38823" y="1746630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38823" y="1976247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38823" y="2205863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38823" y="2435351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38823" y="2664967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38823" y="2894583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38823" y="4477639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238823" y="4707254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238823" y="6677164"/>
            <a:ext cx="8594407" cy="25400"/>
          </a:xfrm>
          <a:custGeom>
            <a:avLst/>
            <a:gdLst>
              <a:gd name="connsiteX0" fmla="*/ 6350 w 8594407"/>
              <a:gd name="connsiteY0" fmla="*/ 6350 h 25400"/>
              <a:gd name="connsiteX1" fmla="*/ 8588057 w 859440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4407" h="25400">
                <a:moveTo>
                  <a:pt x="6350" y="6350"/>
                </a:moveTo>
                <a:lnTo>
                  <a:pt x="8588057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245173" y="-6350"/>
            <a:ext cx="12700" cy="6858000"/>
          </a:xfrm>
          <a:custGeom>
            <a:avLst/>
            <a:gdLst>
              <a:gd name="connsiteX0" fmla="*/ 6350 w 12700"/>
              <a:gd name="connsiteY0" fmla="*/ 6851650 h 6858000"/>
              <a:gd name="connsiteX1" fmla="*/ 6350 w 12700"/>
              <a:gd name="connsiteY1" fmla="*/ 635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6858000">
                <a:moveTo>
                  <a:pt x="6350" y="685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8814181" y="-6350"/>
            <a:ext cx="12700" cy="6858000"/>
          </a:xfrm>
          <a:custGeom>
            <a:avLst/>
            <a:gdLst>
              <a:gd name="connsiteX0" fmla="*/ 6350 w 12700"/>
              <a:gd name="connsiteY0" fmla="*/ 6851650 h 6858000"/>
              <a:gd name="connsiteX1" fmla="*/ 6350 w 12700"/>
              <a:gd name="connsiteY1" fmla="*/ 635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6858000">
                <a:moveTo>
                  <a:pt x="6350" y="685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000"/>
            <a:ext cx="381000" cy="4572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9400" y="330200"/>
            <a:ext cx="1285608" cy="547072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</a:pPr>
            <a:endParaRPr lang="cs-CZ" altLang="zh-CN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r>
              <a:rPr lang="en-US" altLang="zh-CN" sz="1103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Čísloprojekt</a:t>
            </a:r>
            <a:endParaRPr lang="en-US" altLang="zh-CN" sz="1103" dirty="0">
              <a:solidFill>
                <a:srgbClr val="FFFFFF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17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Číslomateriálu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Název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školy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Autor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Průřezovétéma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Tématický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celek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Ročník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Datum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tvorby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Datum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místoověření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cs-CZ" altLang="zh-CN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Anotace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Klíčováslova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Metodický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pokyn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2730500" y="330200"/>
            <a:ext cx="6059351" cy="56630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</a:pPr>
            <a:endParaRPr lang="cs-CZ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r>
              <a:rPr lang="en-US" altLang="zh-CN" sz="1103" dirty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CZ.1.07/1.5.00/34.0565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VY_32_INOVACE_96_SHOPPINGAND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SERVICES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1,2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/>
            </a:pP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Masarykovastřední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škola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zemědělskáa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Vyšší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odborná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škola,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Opava,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příspěvkováorganizace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Mgr.Kateřina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Slaninová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ČLOVĚK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SVĚT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KOLEM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NÁS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Anglickýjazyk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–SLOVNÍ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ZÁSOBA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4.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20.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02.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2012</a:t>
            </a:r>
          </a:p>
          <a:p>
            <a:pPr>
              <a:lnSpc>
                <a:spcPts val="1800"/>
              </a:lnSpc>
            </a:pPr>
            <a:r>
              <a:rPr lang="cs-CZ" altLang="zh-CN" sz="1103" dirty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13. 05. 2013, 3. A</a:t>
            </a:r>
            <a:endParaRPr lang="en-US" altLang="zh-CN" sz="1103" dirty="0">
              <a:solidFill>
                <a:srgbClr val="FFFFFF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Šablonase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skládáze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dvou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částí,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ppt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prezentace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word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dokumentu,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který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vytisknea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rozstříhá.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Prezentujese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zde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nová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specifickáslovnízásoba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témanakupování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služby.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Představujese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zásoba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speciálníchobchodů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typy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různých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služeb.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obchodům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je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připojenointeraktivní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cvičení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online.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Žácijsou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vyzývání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popisovata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definovat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jednotlivéobchody,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nich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prodává,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jaké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jsou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typy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obchodů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velikostia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ceny.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Word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dokument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váže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snímku,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kde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mají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žáci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naučit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zásobu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týkající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typůmíst,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kde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něco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prodává.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Kprezentaci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připojenavideo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lekce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fráze,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idiomya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slangovévýrazy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tématunakupování.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1106" dirty="0" err="1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Nakupování,služby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shopping,services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Šablonaje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určena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jedné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až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dvou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hodin,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pokud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použije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video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lekce.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Doporučujeme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práci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slovníky.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Učitelpředstavujenovou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slovnízásobu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nechává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studenty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definovat,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parafrázovat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vysvětlovatnovou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slovnízásobu.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Po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odprezentování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slovnízásoby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typů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obchodů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doporučujeme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vyplnitinteraktivníonline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cvičení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řádně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téma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procvičit.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Dáleje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možné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soustředitna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slovnízásobu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služeb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opět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nechat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žáky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vysvětlovat.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Zeptatse,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kde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se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městě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nachází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podobná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služba.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736600" y="5918200"/>
            <a:ext cx="7848600" cy="9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>
                <a:tab pos="1993900" algn="l"/>
              </a:tabLst>
            </a:pPr>
            <a:r>
              <a:rPr lang="en-US" altLang="zh-CN" dirty="0" smtClean="0"/>
              <a:t>	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Vdalší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hodině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doporučujeme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vytisknoutword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dokument,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rozstříhat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dát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žákům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do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trojic,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aby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pracovali</a:t>
            </a:r>
          </a:p>
          <a:p>
            <a:pPr>
              <a:lnSpc>
                <a:spcPts val="1300"/>
              </a:lnSpc>
              <a:tabLst>
                <a:tab pos="1993900" algn="l"/>
              </a:tabLst>
            </a:pPr>
            <a:r>
              <a:rPr lang="en-US" altLang="zh-CN" dirty="0" smtClean="0"/>
              <a:t>	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spřiřazovánímtypů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obchodů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snímku.</a:t>
            </a:r>
          </a:p>
          <a:p>
            <a:pPr>
              <a:lnSpc>
                <a:spcPts val="1300"/>
              </a:lnSpc>
              <a:tabLst>
                <a:tab pos="1993900" algn="l"/>
              </a:tabLst>
            </a:pPr>
            <a:r>
              <a:rPr lang="en-US" altLang="zh-CN" dirty="0" smtClean="0"/>
              <a:t>	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Nakoneclze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zařadit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videolekci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dle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uvážení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upozornit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určité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fráze,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nechat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je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žáky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napsat</a:t>
            </a:r>
            <a:r>
              <a:rPr lang="en-US" altLang="zh-CN" sz="110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a</a:t>
            </a:r>
          </a:p>
          <a:p>
            <a:pPr>
              <a:lnSpc>
                <a:spcPts val="1300"/>
              </a:lnSpc>
              <a:tabLst>
                <a:tab pos="1993900" algn="l"/>
              </a:tabLst>
            </a:pPr>
            <a:r>
              <a:rPr lang="en-US" altLang="zh-CN" dirty="0" smtClean="0"/>
              <a:t>	</a:t>
            </a:r>
            <a:r>
              <a:rPr lang="en-US" altLang="zh-CN" sz="110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zapamatovatsi.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1993900" algn="l"/>
              </a:tabLst>
            </a:pP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Obrázky: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office</a:t>
            </a:r>
            <a:r>
              <a:rPr lang="en-US" altLang="zh-CN" sz="11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6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Kliparty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11" y="111581"/>
            <a:ext cx="493174" cy="48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27" y="63492"/>
            <a:ext cx="3630546" cy="600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6350" y="635"/>
            <a:ext cx="9149715" cy="6856681"/>
          </a:xfrm>
          <a:custGeom>
            <a:avLst/>
            <a:gdLst>
              <a:gd name="connsiteX0" fmla="*/ 6350 w 9149715"/>
              <a:gd name="connsiteY0" fmla="*/ 6350 h 6856681"/>
              <a:gd name="connsiteX1" fmla="*/ 9143365 w 9149715"/>
              <a:gd name="connsiteY1" fmla="*/ 6850331 h 68566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149715" h="6856681">
                <a:moveTo>
                  <a:pt x="6350" y="6350"/>
                </a:moveTo>
                <a:lnTo>
                  <a:pt x="9143365" y="6850331"/>
                </a:lnTo>
              </a:path>
            </a:pathLst>
          </a:custGeom>
          <a:ln w="12700">
            <a:solidFill>
              <a:srgbClr val="E8E8E8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462395" y="4942078"/>
            <a:ext cx="2685669" cy="1912891"/>
          </a:xfrm>
          <a:custGeom>
            <a:avLst/>
            <a:gdLst>
              <a:gd name="connsiteX0" fmla="*/ 2679319 w 2685669"/>
              <a:gd name="connsiteY0" fmla="*/ 6350 h 1912891"/>
              <a:gd name="connsiteX1" fmla="*/ 6350 w 2685669"/>
              <a:gd name="connsiteY1" fmla="*/ 1906540 h 19128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685669" h="1912891">
                <a:moveTo>
                  <a:pt x="2679319" y="6350"/>
                </a:moveTo>
                <a:lnTo>
                  <a:pt x="6350" y="1906540"/>
                </a:lnTo>
              </a:path>
            </a:pathLst>
          </a:custGeom>
          <a:ln w="12700">
            <a:solidFill>
              <a:srgbClr val="E5E5E5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793869" y="1753742"/>
            <a:ext cx="149605" cy="157733"/>
          </a:xfrm>
          <a:custGeom>
            <a:avLst/>
            <a:gdLst>
              <a:gd name="connsiteX0" fmla="*/ 74929 w 149605"/>
              <a:gd name="connsiteY0" fmla="*/ 6350 h 157733"/>
              <a:gd name="connsiteX1" fmla="*/ 6350 w 149605"/>
              <a:gd name="connsiteY1" fmla="*/ 151383 h 157733"/>
              <a:gd name="connsiteX2" fmla="*/ 143255 w 149605"/>
              <a:gd name="connsiteY2" fmla="*/ 151383 h 157733"/>
              <a:gd name="connsiteX3" fmla="*/ 74929 w 149605"/>
              <a:gd name="connsiteY3" fmla="*/ 6350 h 1577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49605" h="157733">
                <a:moveTo>
                  <a:pt x="74929" y="6350"/>
                </a:moveTo>
                <a:lnTo>
                  <a:pt x="6350" y="151383"/>
                </a:lnTo>
                <a:lnTo>
                  <a:pt x="143255" y="151383"/>
                </a:lnTo>
                <a:lnTo>
                  <a:pt x="74929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718172" y="1707895"/>
            <a:ext cx="181736" cy="149352"/>
          </a:xfrm>
          <a:custGeom>
            <a:avLst/>
            <a:gdLst>
              <a:gd name="connsiteX0" fmla="*/ 6350 w 181736"/>
              <a:gd name="connsiteY0" fmla="*/ 6350 h 149352"/>
              <a:gd name="connsiteX1" fmla="*/ 6350 w 181736"/>
              <a:gd name="connsiteY1" fmla="*/ 142494 h 149352"/>
              <a:gd name="connsiteX2" fmla="*/ 75310 w 181736"/>
              <a:gd name="connsiteY2" fmla="*/ 143002 h 149352"/>
              <a:gd name="connsiteX3" fmla="*/ 134620 w 181736"/>
              <a:gd name="connsiteY3" fmla="*/ 135382 h 149352"/>
              <a:gd name="connsiteX4" fmla="*/ 164592 w 181736"/>
              <a:gd name="connsiteY4" fmla="*/ 110998 h 149352"/>
              <a:gd name="connsiteX5" fmla="*/ 175386 w 181736"/>
              <a:gd name="connsiteY5" fmla="*/ 73533 h 149352"/>
              <a:gd name="connsiteX6" fmla="*/ 164465 w 181736"/>
              <a:gd name="connsiteY6" fmla="*/ 36957 h 149352"/>
              <a:gd name="connsiteX7" fmla="*/ 135890 w 181736"/>
              <a:gd name="connsiteY7" fmla="*/ 13335 h 149352"/>
              <a:gd name="connsiteX8" fmla="*/ 76961 w 181736"/>
              <a:gd name="connsiteY8" fmla="*/ 6350 h 149352"/>
              <a:gd name="connsiteX9" fmla="*/ 6350 w 181736"/>
              <a:gd name="connsiteY9" fmla="*/ 6350 h 1493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81736" h="149352">
                <a:moveTo>
                  <a:pt x="6350" y="6350"/>
                </a:moveTo>
                <a:lnTo>
                  <a:pt x="6350" y="142494"/>
                </a:lnTo>
                <a:lnTo>
                  <a:pt x="75310" y="143002"/>
                </a:lnTo>
                <a:cubicBezTo>
                  <a:pt x="101981" y="143002"/>
                  <a:pt x="121793" y="140461"/>
                  <a:pt x="134620" y="135382"/>
                </a:cubicBezTo>
                <a:cubicBezTo>
                  <a:pt x="147446" y="130302"/>
                  <a:pt x="157480" y="122174"/>
                  <a:pt x="164592" y="110998"/>
                </a:cubicBezTo>
                <a:cubicBezTo>
                  <a:pt x="171831" y="99822"/>
                  <a:pt x="175386" y="87376"/>
                  <a:pt x="175386" y="73533"/>
                </a:cubicBezTo>
                <a:cubicBezTo>
                  <a:pt x="175386" y="60198"/>
                  <a:pt x="171831" y="47879"/>
                  <a:pt x="164465" y="36957"/>
                </a:cubicBezTo>
                <a:cubicBezTo>
                  <a:pt x="157226" y="25908"/>
                  <a:pt x="147701" y="18161"/>
                  <a:pt x="135890" y="13335"/>
                </a:cubicBezTo>
                <a:cubicBezTo>
                  <a:pt x="124079" y="8636"/>
                  <a:pt x="104394" y="6350"/>
                  <a:pt x="76961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559044" y="1707895"/>
            <a:ext cx="271272" cy="336169"/>
          </a:xfrm>
          <a:custGeom>
            <a:avLst/>
            <a:gdLst>
              <a:gd name="connsiteX0" fmla="*/ 6350 w 271272"/>
              <a:gd name="connsiteY0" fmla="*/ 6350 h 336169"/>
              <a:gd name="connsiteX1" fmla="*/ 6350 w 271272"/>
              <a:gd name="connsiteY1" fmla="*/ 329819 h 336169"/>
              <a:gd name="connsiteX2" fmla="*/ 52704 w 271272"/>
              <a:gd name="connsiteY2" fmla="*/ 329819 h 336169"/>
              <a:gd name="connsiteX3" fmla="*/ 167894 w 271272"/>
              <a:gd name="connsiteY3" fmla="*/ 319532 h 336169"/>
              <a:gd name="connsiteX4" fmla="*/ 239014 w 271272"/>
              <a:gd name="connsiteY4" fmla="*/ 266573 h 336169"/>
              <a:gd name="connsiteX5" fmla="*/ 264921 w 271272"/>
              <a:gd name="connsiteY5" fmla="*/ 173101 h 336169"/>
              <a:gd name="connsiteX6" fmla="*/ 236854 w 271272"/>
              <a:gd name="connsiteY6" fmla="*/ 74041 h 336169"/>
              <a:gd name="connsiteX7" fmla="*/ 158622 w 271272"/>
              <a:gd name="connsiteY7" fmla="*/ 17780 h 336169"/>
              <a:gd name="connsiteX8" fmla="*/ 34797 w 271272"/>
              <a:gd name="connsiteY8" fmla="*/ 6350 h 336169"/>
              <a:gd name="connsiteX9" fmla="*/ 6350 w 271272"/>
              <a:gd name="connsiteY9" fmla="*/ 6350 h 336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71272" h="336169">
                <a:moveTo>
                  <a:pt x="6350" y="6350"/>
                </a:moveTo>
                <a:lnTo>
                  <a:pt x="6350" y="329819"/>
                </a:lnTo>
                <a:lnTo>
                  <a:pt x="52704" y="329819"/>
                </a:lnTo>
                <a:cubicBezTo>
                  <a:pt x="108077" y="329819"/>
                  <a:pt x="146558" y="326389"/>
                  <a:pt x="167894" y="319532"/>
                </a:cubicBezTo>
                <a:cubicBezTo>
                  <a:pt x="198120" y="309752"/>
                  <a:pt x="221741" y="292100"/>
                  <a:pt x="239014" y="266573"/>
                </a:cubicBezTo>
                <a:cubicBezTo>
                  <a:pt x="256285" y="241173"/>
                  <a:pt x="264921" y="209930"/>
                  <a:pt x="264921" y="173101"/>
                </a:cubicBezTo>
                <a:cubicBezTo>
                  <a:pt x="264921" y="134493"/>
                  <a:pt x="255523" y="101473"/>
                  <a:pt x="236854" y="74041"/>
                </a:cubicBezTo>
                <a:cubicBezTo>
                  <a:pt x="218185" y="46736"/>
                  <a:pt x="192023" y="27939"/>
                  <a:pt x="158622" y="17780"/>
                </a:cubicBezTo>
                <a:cubicBezTo>
                  <a:pt x="133603" y="10160"/>
                  <a:pt x="92328" y="6350"/>
                  <a:pt x="34797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231769" y="1707895"/>
            <a:ext cx="181609" cy="149351"/>
          </a:xfrm>
          <a:custGeom>
            <a:avLst/>
            <a:gdLst>
              <a:gd name="connsiteX0" fmla="*/ 6350 w 181609"/>
              <a:gd name="connsiteY0" fmla="*/ 6350 h 149351"/>
              <a:gd name="connsiteX1" fmla="*/ 6350 w 181609"/>
              <a:gd name="connsiteY1" fmla="*/ 142239 h 149351"/>
              <a:gd name="connsiteX2" fmla="*/ 74167 w 181609"/>
              <a:gd name="connsiteY2" fmla="*/ 143002 h 149351"/>
              <a:gd name="connsiteX3" fmla="*/ 134365 w 181609"/>
              <a:gd name="connsiteY3" fmla="*/ 135508 h 149351"/>
              <a:gd name="connsiteX4" fmla="*/ 164338 w 181609"/>
              <a:gd name="connsiteY4" fmla="*/ 111379 h 149351"/>
              <a:gd name="connsiteX5" fmla="*/ 175259 w 181609"/>
              <a:gd name="connsiteY5" fmla="*/ 74041 h 149351"/>
              <a:gd name="connsiteX6" fmla="*/ 164338 w 181609"/>
              <a:gd name="connsiteY6" fmla="*/ 37211 h 149351"/>
              <a:gd name="connsiteX7" fmla="*/ 135635 w 181609"/>
              <a:gd name="connsiteY7" fmla="*/ 13335 h 149351"/>
              <a:gd name="connsiteX8" fmla="*/ 77215 w 181609"/>
              <a:gd name="connsiteY8" fmla="*/ 6350 h 149351"/>
              <a:gd name="connsiteX9" fmla="*/ 6350 w 181609"/>
              <a:gd name="connsiteY9" fmla="*/ 6350 h 1493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81609" h="149351">
                <a:moveTo>
                  <a:pt x="6350" y="6350"/>
                </a:moveTo>
                <a:lnTo>
                  <a:pt x="6350" y="142239"/>
                </a:lnTo>
                <a:lnTo>
                  <a:pt x="74167" y="143002"/>
                </a:lnTo>
                <a:cubicBezTo>
                  <a:pt x="101600" y="143002"/>
                  <a:pt x="121665" y="140589"/>
                  <a:pt x="134365" y="135508"/>
                </a:cubicBezTo>
                <a:cubicBezTo>
                  <a:pt x="147065" y="130555"/>
                  <a:pt x="157098" y="122555"/>
                  <a:pt x="164338" y="111379"/>
                </a:cubicBezTo>
                <a:cubicBezTo>
                  <a:pt x="171577" y="100202"/>
                  <a:pt x="175259" y="87757"/>
                  <a:pt x="175259" y="74041"/>
                </a:cubicBezTo>
                <a:cubicBezTo>
                  <a:pt x="175259" y="60579"/>
                  <a:pt x="171577" y="48260"/>
                  <a:pt x="164338" y="37211"/>
                </a:cubicBezTo>
                <a:cubicBezTo>
                  <a:pt x="157098" y="26035"/>
                  <a:pt x="147446" y="18033"/>
                  <a:pt x="135635" y="13335"/>
                </a:cubicBezTo>
                <a:cubicBezTo>
                  <a:pt x="123697" y="8636"/>
                  <a:pt x="104266" y="6350"/>
                  <a:pt x="77215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02585" y="1707895"/>
            <a:ext cx="181610" cy="149351"/>
          </a:xfrm>
          <a:custGeom>
            <a:avLst/>
            <a:gdLst>
              <a:gd name="connsiteX0" fmla="*/ 6350 w 181610"/>
              <a:gd name="connsiteY0" fmla="*/ 6350 h 149351"/>
              <a:gd name="connsiteX1" fmla="*/ 6350 w 181610"/>
              <a:gd name="connsiteY1" fmla="*/ 142239 h 149351"/>
              <a:gd name="connsiteX2" fmla="*/ 74167 w 181610"/>
              <a:gd name="connsiteY2" fmla="*/ 143002 h 149351"/>
              <a:gd name="connsiteX3" fmla="*/ 134366 w 181610"/>
              <a:gd name="connsiteY3" fmla="*/ 135508 h 149351"/>
              <a:gd name="connsiteX4" fmla="*/ 164338 w 181610"/>
              <a:gd name="connsiteY4" fmla="*/ 111379 h 149351"/>
              <a:gd name="connsiteX5" fmla="*/ 175260 w 181610"/>
              <a:gd name="connsiteY5" fmla="*/ 74041 h 149351"/>
              <a:gd name="connsiteX6" fmla="*/ 164338 w 181610"/>
              <a:gd name="connsiteY6" fmla="*/ 37211 h 149351"/>
              <a:gd name="connsiteX7" fmla="*/ 135635 w 181610"/>
              <a:gd name="connsiteY7" fmla="*/ 13335 h 149351"/>
              <a:gd name="connsiteX8" fmla="*/ 77216 w 181610"/>
              <a:gd name="connsiteY8" fmla="*/ 6350 h 149351"/>
              <a:gd name="connsiteX9" fmla="*/ 6350 w 181610"/>
              <a:gd name="connsiteY9" fmla="*/ 6350 h 1493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81610" h="149351">
                <a:moveTo>
                  <a:pt x="6350" y="6350"/>
                </a:moveTo>
                <a:lnTo>
                  <a:pt x="6350" y="142239"/>
                </a:lnTo>
                <a:lnTo>
                  <a:pt x="74167" y="143002"/>
                </a:lnTo>
                <a:cubicBezTo>
                  <a:pt x="101600" y="143002"/>
                  <a:pt x="121666" y="140589"/>
                  <a:pt x="134366" y="135508"/>
                </a:cubicBezTo>
                <a:cubicBezTo>
                  <a:pt x="147066" y="130555"/>
                  <a:pt x="157098" y="122555"/>
                  <a:pt x="164338" y="111379"/>
                </a:cubicBezTo>
                <a:cubicBezTo>
                  <a:pt x="171576" y="100202"/>
                  <a:pt x="175260" y="87757"/>
                  <a:pt x="175260" y="74041"/>
                </a:cubicBezTo>
                <a:cubicBezTo>
                  <a:pt x="175260" y="60579"/>
                  <a:pt x="171576" y="48260"/>
                  <a:pt x="164338" y="37211"/>
                </a:cubicBezTo>
                <a:cubicBezTo>
                  <a:pt x="157098" y="26035"/>
                  <a:pt x="147447" y="18033"/>
                  <a:pt x="135635" y="13335"/>
                </a:cubicBezTo>
                <a:cubicBezTo>
                  <a:pt x="123697" y="8636"/>
                  <a:pt x="104266" y="6350"/>
                  <a:pt x="77216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401951" y="1697482"/>
            <a:ext cx="352044" cy="355600"/>
          </a:xfrm>
          <a:custGeom>
            <a:avLst/>
            <a:gdLst>
              <a:gd name="connsiteX0" fmla="*/ 175132 w 352044"/>
              <a:gd name="connsiteY0" fmla="*/ 6350 h 355600"/>
              <a:gd name="connsiteX1" fmla="*/ 90931 w 352044"/>
              <a:gd name="connsiteY1" fmla="*/ 29591 h 355600"/>
              <a:gd name="connsiteX2" fmla="*/ 28701 w 352044"/>
              <a:gd name="connsiteY2" fmla="*/ 91947 h 355600"/>
              <a:gd name="connsiteX3" fmla="*/ 6350 w 352044"/>
              <a:gd name="connsiteY3" fmla="*/ 179450 h 355600"/>
              <a:gd name="connsiteX4" fmla="*/ 55879 w 352044"/>
              <a:gd name="connsiteY4" fmla="*/ 300100 h 355600"/>
              <a:gd name="connsiteX5" fmla="*/ 175132 w 352044"/>
              <a:gd name="connsiteY5" fmla="*/ 349250 h 355600"/>
              <a:gd name="connsiteX6" fmla="*/ 261492 w 352044"/>
              <a:gd name="connsiteY6" fmla="*/ 326644 h 355600"/>
              <a:gd name="connsiteX7" fmla="*/ 323469 w 352044"/>
              <a:gd name="connsiteY7" fmla="*/ 264794 h 355600"/>
              <a:gd name="connsiteX8" fmla="*/ 345694 w 352044"/>
              <a:gd name="connsiteY8" fmla="*/ 177545 h 355600"/>
              <a:gd name="connsiteX9" fmla="*/ 323469 w 352044"/>
              <a:gd name="connsiteY9" fmla="*/ 91313 h 355600"/>
              <a:gd name="connsiteX10" fmla="*/ 260857 w 352044"/>
              <a:gd name="connsiteY10" fmla="*/ 29591 h 355600"/>
              <a:gd name="connsiteX11" fmla="*/ 175132 w 352044"/>
              <a:gd name="connsiteY11" fmla="*/ 6350 h 355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352044" h="355600">
                <a:moveTo>
                  <a:pt x="175132" y="6350"/>
                </a:moveTo>
                <a:cubicBezTo>
                  <a:pt x="145541" y="6350"/>
                  <a:pt x="117475" y="14097"/>
                  <a:pt x="90931" y="29591"/>
                </a:cubicBezTo>
                <a:cubicBezTo>
                  <a:pt x="64388" y="44957"/>
                  <a:pt x="43560" y="65785"/>
                  <a:pt x="28701" y="91947"/>
                </a:cubicBezTo>
                <a:cubicBezTo>
                  <a:pt x="13716" y="118110"/>
                  <a:pt x="6350" y="147319"/>
                  <a:pt x="6350" y="179450"/>
                </a:cubicBezTo>
                <a:cubicBezTo>
                  <a:pt x="6350" y="227075"/>
                  <a:pt x="22859" y="267335"/>
                  <a:pt x="55879" y="300100"/>
                </a:cubicBezTo>
                <a:cubicBezTo>
                  <a:pt x="88772" y="332866"/>
                  <a:pt x="128650" y="349250"/>
                  <a:pt x="175132" y="349250"/>
                </a:cubicBezTo>
                <a:cubicBezTo>
                  <a:pt x="206247" y="349250"/>
                  <a:pt x="235076" y="341757"/>
                  <a:pt x="261492" y="326644"/>
                </a:cubicBezTo>
                <a:cubicBezTo>
                  <a:pt x="287908" y="311530"/>
                  <a:pt x="308609" y="290957"/>
                  <a:pt x="323469" y="264794"/>
                </a:cubicBezTo>
                <a:cubicBezTo>
                  <a:pt x="338200" y="238632"/>
                  <a:pt x="345694" y="209550"/>
                  <a:pt x="345694" y="177545"/>
                </a:cubicBezTo>
                <a:cubicBezTo>
                  <a:pt x="345694" y="145795"/>
                  <a:pt x="338200" y="116966"/>
                  <a:pt x="323469" y="91313"/>
                </a:cubicBezTo>
                <a:cubicBezTo>
                  <a:pt x="308609" y="65532"/>
                  <a:pt x="287781" y="44957"/>
                  <a:pt x="260857" y="29591"/>
                </a:cubicBezTo>
                <a:cubicBezTo>
                  <a:pt x="233933" y="14097"/>
                  <a:pt x="205358" y="6350"/>
                  <a:pt x="17513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977631" y="1668652"/>
            <a:ext cx="242316" cy="413385"/>
          </a:xfrm>
          <a:custGeom>
            <a:avLst/>
            <a:gdLst>
              <a:gd name="connsiteX0" fmla="*/ 6350 w 242316"/>
              <a:gd name="connsiteY0" fmla="*/ 6350 h 413385"/>
              <a:gd name="connsiteX1" fmla="*/ 235966 w 242316"/>
              <a:gd name="connsiteY1" fmla="*/ 6350 h 413385"/>
              <a:gd name="connsiteX2" fmla="*/ 235966 w 242316"/>
              <a:gd name="connsiteY2" fmla="*/ 45592 h 413385"/>
              <a:gd name="connsiteX3" fmla="*/ 46482 w 242316"/>
              <a:gd name="connsiteY3" fmla="*/ 45592 h 413385"/>
              <a:gd name="connsiteX4" fmla="*/ 46482 w 242316"/>
              <a:gd name="connsiteY4" fmla="*/ 171069 h 413385"/>
              <a:gd name="connsiteX5" fmla="*/ 234315 w 242316"/>
              <a:gd name="connsiteY5" fmla="*/ 171069 h 413385"/>
              <a:gd name="connsiteX6" fmla="*/ 234315 w 242316"/>
              <a:gd name="connsiteY6" fmla="*/ 210311 h 413385"/>
              <a:gd name="connsiteX7" fmla="*/ 46482 w 242316"/>
              <a:gd name="connsiteY7" fmla="*/ 210311 h 413385"/>
              <a:gd name="connsiteX8" fmla="*/ 46482 w 242316"/>
              <a:gd name="connsiteY8" fmla="*/ 367792 h 413385"/>
              <a:gd name="connsiteX9" fmla="*/ 234315 w 242316"/>
              <a:gd name="connsiteY9" fmla="*/ 367792 h 413385"/>
              <a:gd name="connsiteX10" fmla="*/ 234315 w 242316"/>
              <a:gd name="connsiteY10" fmla="*/ 407035 h 413385"/>
              <a:gd name="connsiteX11" fmla="*/ 6350 w 242316"/>
              <a:gd name="connsiteY11" fmla="*/ 407035 h 413385"/>
              <a:gd name="connsiteX12" fmla="*/ 6350 w 242316"/>
              <a:gd name="connsiteY12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42316" h="413385">
                <a:moveTo>
                  <a:pt x="6350" y="6350"/>
                </a:moveTo>
                <a:lnTo>
                  <a:pt x="235966" y="6350"/>
                </a:lnTo>
                <a:lnTo>
                  <a:pt x="235966" y="45592"/>
                </a:lnTo>
                <a:lnTo>
                  <a:pt x="46482" y="45592"/>
                </a:lnTo>
                <a:lnTo>
                  <a:pt x="46482" y="171069"/>
                </a:lnTo>
                <a:lnTo>
                  <a:pt x="234315" y="171069"/>
                </a:lnTo>
                <a:lnTo>
                  <a:pt x="234315" y="210311"/>
                </a:lnTo>
                <a:lnTo>
                  <a:pt x="46482" y="210311"/>
                </a:lnTo>
                <a:lnTo>
                  <a:pt x="46482" y="367792"/>
                </a:lnTo>
                <a:lnTo>
                  <a:pt x="234315" y="367792"/>
                </a:lnTo>
                <a:lnTo>
                  <a:pt x="234315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392543" y="1668652"/>
            <a:ext cx="52705" cy="413385"/>
          </a:xfrm>
          <a:custGeom>
            <a:avLst/>
            <a:gdLst>
              <a:gd name="connsiteX0" fmla="*/ 6350 w 52705"/>
              <a:gd name="connsiteY0" fmla="*/ 6350 h 413385"/>
              <a:gd name="connsiteX1" fmla="*/ 46354 w 52705"/>
              <a:gd name="connsiteY1" fmla="*/ 6350 h 413385"/>
              <a:gd name="connsiteX2" fmla="*/ 46354 w 52705"/>
              <a:gd name="connsiteY2" fmla="*/ 407035 h 413385"/>
              <a:gd name="connsiteX3" fmla="*/ 6350 w 52705"/>
              <a:gd name="connsiteY3" fmla="*/ 407035 h 413385"/>
              <a:gd name="connsiteX4" fmla="*/ 6350 w 52705"/>
              <a:gd name="connsiteY4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2705" h="413385">
                <a:moveTo>
                  <a:pt x="6350" y="6350"/>
                </a:moveTo>
                <a:lnTo>
                  <a:pt x="46354" y="6350"/>
                </a:lnTo>
                <a:lnTo>
                  <a:pt x="46354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983730" y="1668652"/>
            <a:ext cx="367537" cy="413385"/>
          </a:xfrm>
          <a:custGeom>
            <a:avLst/>
            <a:gdLst>
              <a:gd name="connsiteX0" fmla="*/ 6350 w 367537"/>
              <a:gd name="connsiteY0" fmla="*/ 6350 h 413385"/>
              <a:gd name="connsiteX1" fmla="*/ 49910 w 367537"/>
              <a:gd name="connsiteY1" fmla="*/ 6350 h 413385"/>
              <a:gd name="connsiteX2" fmla="*/ 182752 w 367537"/>
              <a:gd name="connsiteY2" fmla="*/ 315848 h 413385"/>
              <a:gd name="connsiteX3" fmla="*/ 317626 w 367537"/>
              <a:gd name="connsiteY3" fmla="*/ 6350 h 413385"/>
              <a:gd name="connsiteX4" fmla="*/ 361188 w 367537"/>
              <a:gd name="connsiteY4" fmla="*/ 6350 h 413385"/>
              <a:gd name="connsiteX5" fmla="*/ 186943 w 367537"/>
              <a:gd name="connsiteY5" fmla="*/ 407035 h 413385"/>
              <a:gd name="connsiteX6" fmla="*/ 178180 w 367537"/>
              <a:gd name="connsiteY6" fmla="*/ 407035 h 413385"/>
              <a:gd name="connsiteX7" fmla="*/ 6350 w 367537"/>
              <a:gd name="connsiteY7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67537" h="413385">
                <a:moveTo>
                  <a:pt x="6350" y="6350"/>
                </a:moveTo>
                <a:lnTo>
                  <a:pt x="49910" y="6350"/>
                </a:lnTo>
                <a:lnTo>
                  <a:pt x="182752" y="315848"/>
                </a:lnTo>
                <a:lnTo>
                  <a:pt x="317626" y="6350"/>
                </a:lnTo>
                <a:lnTo>
                  <a:pt x="361188" y="6350"/>
                </a:lnTo>
                <a:lnTo>
                  <a:pt x="186943" y="407035"/>
                </a:lnTo>
                <a:lnTo>
                  <a:pt x="17818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678041" y="1668652"/>
            <a:ext cx="268985" cy="413385"/>
          </a:xfrm>
          <a:custGeom>
            <a:avLst/>
            <a:gdLst>
              <a:gd name="connsiteX0" fmla="*/ 6350 w 268985"/>
              <a:gd name="connsiteY0" fmla="*/ 6350 h 413385"/>
              <a:gd name="connsiteX1" fmla="*/ 86232 w 268985"/>
              <a:gd name="connsiteY1" fmla="*/ 6350 h 413385"/>
              <a:gd name="connsiteX2" fmla="*/ 176656 w 268985"/>
              <a:gd name="connsiteY2" fmla="*/ 11811 h 413385"/>
              <a:gd name="connsiteX3" fmla="*/ 234568 w 268985"/>
              <a:gd name="connsiteY3" fmla="*/ 46863 h 413385"/>
              <a:gd name="connsiteX4" fmla="*/ 256920 w 268985"/>
              <a:gd name="connsiteY4" fmla="*/ 112902 h 413385"/>
              <a:gd name="connsiteX5" fmla="*/ 241553 w 268985"/>
              <a:gd name="connsiteY5" fmla="*/ 170561 h 413385"/>
              <a:gd name="connsiteX6" fmla="*/ 197611 w 268985"/>
              <a:gd name="connsiteY6" fmla="*/ 208026 h 413385"/>
              <a:gd name="connsiteX7" fmla="*/ 118617 w 268985"/>
              <a:gd name="connsiteY7" fmla="*/ 220979 h 413385"/>
              <a:gd name="connsiteX8" fmla="*/ 262635 w 268985"/>
              <a:gd name="connsiteY8" fmla="*/ 407035 h 413385"/>
              <a:gd name="connsiteX9" fmla="*/ 213105 w 268985"/>
              <a:gd name="connsiteY9" fmla="*/ 407035 h 413385"/>
              <a:gd name="connsiteX10" fmla="*/ 69088 w 268985"/>
              <a:gd name="connsiteY10" fmla="*/ 220979 h 413385"/>
              <a:gd name="connsiteX11" fmla="*/ 46481 w 268985"/>
              <a:gd name="connsiteY11" fmla="*/ 220979 h 413385"/>
              <a:gd name="connsiteX12" fmla="*/ 46481 w 268985"/>
              <a:gd name="connsiteY12" fmla="*/ 407035 h 413385"/>
              <a:gd name="connsiteX13" fmla="*/ 6350 w 268985"/>
              <a:gd name="connsiteY13" fmla="*/ 407035 h 413385"/>
              <a:gd name="connsiteX14" fmla="*/ 6350 w 268985"/>
              <a:gd name="connsiteY14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68985" h="413385">
                <a:moveTo>
                  <a:pt x="6350" y="6350"/>
                </a:moveTo>
                <a:lnTo>
                  <a:pt x="86232" y="6350"/>
                </a:lnTo>
                <a:cubicBezTo>
                  <a:pt x="130682" y="6350"/>
                  <a:pt x="160781" y="8127"/>
                  <a:pt x="176656" y="11811"/>
                </a:cubicBezTo>
                <a:cubicBezTo>
                  <a:pt x="200405" y="17272"/>
                  <a:pt x="219709" y="28955"/>
                  <a:pt x="234568" y="46863"/>
                </a:cubicBezTo>
                <a:cubicBezTo>
                  <a:pt x="249554" y="64770"/>
                  <a:pt x="256920" y="86741"/>
                  <a:pt x="256920" y="112902"/>
                </a:cubicBezTo>
                <a:cubicBezTo>
                  <a:pt x="256920" y="134747"/>
                  <a:pt x="251840" y="153923"/>
                  <a:pt x="241553" y="170561"/>
                </a:cubicBezTo>
                <a:cubicBezTo>
                  <a:pt x="231266" y="187070"/>
                  <a:pt x="216661" y="199517"/>
                  <a:pt x="197611" y="208026"/>
                </a:cubicBezTo>
                <a:cubicBezTo>
                  <a:pt x="178561" y="216407"/>
                  <a:pt x="152145" y="220726"/>
                  <a:pt x="118617" y="220979"/>
                </a:cubicBezTo>
                <a:lnTo>
                  <a:pt x="262635" y="407035"/>
                </a:lnTo>
                <a:lnTo>
                  <a:pt x="213105" y="407035"/>
                </a:lnTo>
                <a:lnTo>
                  <a:pt x="69088" y="220979"/>
                </a:lnTo>
                <a:lnTo>
                  <a:pt x="46481" y="220979"/>
                </a:lnTo>
                <a:lnTo>
                  <a:pt x="46481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6377432" y="1668652"/>
            <a:ext cx="242315" cy="413385"/>
          </a:xfrm>
          <a:custGeom>
            <a:avLst/>
            <a:gdLst>
              <a:gd name="connsiteX0" fmla="*/ 6350 w 242315"/>
              <a:gd name="connsiteY0" fmla="*/ 6350 h 413385"/>
              <a:gd name="connsiteX1" fmla="*/ 235965 w 242315"/>
              <a:gd name="connsiteY1" fmla="*/ 6350 h 413385"/>
              <a:gd name="connsiteX2" fmla="*/ 235965 w 242315"/>
              <a:gd name="connsiteY2" fmla="*/ 45592 h 413385"/>
              <a:gd name="connsiteX3" fmla="*/ 46482 w 242315"/>
              <a:gd name="connsiteY3" fmla="*/ 45592 h 413385"/>
              <a:gd name="connsiteX4" fmla="*/ 46482 w 242315"/>
              <a:gd name="connsiteY4" fmla="*/ 171069 h 413385"/>
              <a:gd name="connsiteX5" fmla="*/ 234314 w 242315"/>
              <a:gd name="connsiteY5" fmla="*/ 171069 h 413385"/>
              <a:gd name="connsiteX6" fmla="*/ 234314 w 242315"/>
              <a:gd name="connsiteY6" fmla="*/ 210311 h 413385"/>
              <a:gd name="connsiteX7" fmla="*/ 46482 w 242315"/>
              <a:gd name="connsiteY7" fmla="*/ 210311 h 413385"/>
              <a:gd name="connsiteX8" fmla="*/ 46482 w 242315"/>
              <a:gd name="connsiteY8" fmla="*/ 367792 h 413385"/>
              <a:gd name="connsiteX9" fmla="*/ 234314 w 242315"/>
              <a:gd name="connsiteY9" fmla="*/ 367792 h 413385"/>
              <a:gd name="connsiteX10" fmla="*/ 234314 w 242315"/>
              <a:gd name="connsiteY10" fmla="*/ 407035 h 413385"/>
              <a:gd name="connsiteX11" fmla="*/ 6350 w 242315"/>
              <a:gd name="connsiteY11" fmla="*/ 407035 h 413385"/>
              <a:gd name="connsiteX12" fmla="*/ 6350 w 242315"/>
              <a:gd name="connsiteY12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42315" h="413385">
                <a:moveTo>
                  <a:pt x="6350" y="6350"/>
                </a:moveTo>
                <a:lnTo>
                  <a:pt x="235965" y="6350"/>
                </a:lnTo>
                <a:lnTo>
                  <a:pt x="235965" y="45592"/>
                </a:lnTo>
                <a:lnTo>
                  <a:pt x="46482" y="45592"/>
                </a:lnTo>
                <a:lnTo>
                  <a:pt x="46482" y="171069"/>
                </a:lnTo>
                <a:lnTo>
                  <a:pt x="234314" y="171069"/>
                </a:lnTo>
                <a:lnTo>
                  <a:pt x="234314" y="210311"/>
                </a:lnTo>
                <a:lnTo>
                  <a:pt x="46482" y="210311"/>
                </a:lnTo>
                <a:lnTo>
                  <a:pt x="46482" y="367792"/>
                </a:lnTo>
                <a:lnTo>
                  <a:pt x="234314" y="367792"/>
                </a:lnTo>
                <a:lnTo>
                  <a:pt x="234314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5520690" y="1668652"/>
            <a:ext cx="350138" cy="413385"/>
          </a:xfrm>
          <a:custGeom>
            <a:avLst/>
            <a:gdLst>
              <a:gd name="connsiteX0" fmla="*/ 6350 w 350138"/>
              <a:gd name="connsiteY0" fmla="*/ 6350 h 413385"/>
              <a:gd name="connsiteX1" fmla="*/ 89407 w 350138"/>
              <a:gd name="connsiteY1" fmla="*/ 6350 h 413385"/>
              <a:gd name="connsiteX2" fmla="*/ 219836 w 350138"/>
              <a:gd name="connsiteY2" fmla="*/ 20827 h 413385"/>
              <a:gd name="connsiteX3" fmla="*/ 311022 w 350138"/>
              <a:gd name="connsiteY3" fmla="*/ 91567 h 413385"/>
              <a:gd name="connsiteX4" fmla="*/ 343788 w 350138"/>
              <a:gd name="connsiteY4" fmla="*/ 211708 h 413385"/>
              <a:gd name="connsiteX5" fmla="*/ 317753 w 350138"/>
              <a:gd name="connsiteY5" fmla="*/ 317626 h 413385"/>
              <a:gd name="connsiteX6" fmla="*/ 250316 w 350138"/>
              <a:gd name="connsiteY6" fmla="*/ 385191 h 413385"/>
              <a:gd name="connsiteX7" fmla="*/ 133857 w 350138"/>
              <a:gd name="connsiteY7" fmla="*/ 407035 h 413385"/>
              <a:gd name="connsiteX8" fmla="*/ 6350 w 350138"/>
              <a:gd name="connsiteY8" fmla="*/ 407035 h 413385"/>
              <a:gd name="connsiteX9" fmla="*/ 6350 w 350138"/>
              <a:gd name="connsiteY9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350138" h="413385">
                <a:moveTo>
                  <a:pt x="6350" y="6350"/>
                </a:moveTo>
                <a:lnTo>
                  <a:pt x="89407" y="6350"/>
                </a:lnTo>
                <a:cubicBezTo>
                  <a:pt x="149351" y="6350"/>
                  <a:pt x="192785" y="11176"/>
                  <a:pt x="219836" y="20827"/>
                </a:cubicBezTo>
                <a:cubicBezTo>
                  <a:pt x="258698" y="34417"/>
                  <a:pt x="289178" y="58039"/>
                  <a:pt x="311022" y="91567"/>
                </a:cubicBezTo>
                <a:cubicBezTo>
                  <a:pt x="332866" y="125222"/>
                  <a:pt x="343788" y="165226"/>
                  <a:pt x="343788" y="211708"/>
                </a:cubicBezTo>
                <a:cubicBezTo>
                  <a:pt x="343788" y="251841"/>
                  <a:pt x="335152" y="287147"/>
                  <a:pt x="317753" y="317626"/>
                </a:cubicBezTo>
                <a:cubicBezTo>
                  <a:pt x="300481" y="348107"/>
                  <a:pt x="278002" y="370713"/>
                  <a:pt x="250316" y="385191"/>
                </a:cubicBezTo>
                <a:cubicBezTo>
                  <a:pt x="222630" y="399669"/>
                  <a:pt x="183769" y="407035"/>
                  <a:pt x="133857" y="407035"/>
                </a:cubicBez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5109464" y="1668652"/>
            <a:ext cx="327533" cy="413385"/>
          </a:xfrm>
          <a:custGeom>
            <a:avLst/>
            <a:gdLst>
              <a:gd name="connsiteX0" fmla="*/ 6350 w 327533"/>
              <a:gd name="connsiteY0" fmla="*/ 6350 h 413385"/>
              <a:gd name="connsiteX1" fmla="*/ 15113 w 327533"/>
              <a:gd name="connsiteY1" fmla="*/ 6350 h 413385"/>
              <a:gd name="connsiteX2" fmla="*/ 281685 w 327533"/>
              <a:gd name="connsiteY2" fmla="*/ 313436 h 413385"/>
              <a:gd name="connsiteX3" fmla="*/ 281685 w 327533"/>
              <a:gd name="connsiteY3" fmla="*/ 6350 h 413385"/>
              <a:gd name="connsiteX4" fmla="*/ 321182 w 327533"/>
              <a:gd name="connsiteY4" fmla="*/ 6350 h 413385"/>
              <a:gd name="connsiteX5" fmla="*/ 321182 w 327533"/>
              <a:gd name="connsiteY5" fmla="*/ 407035 h 413385"/>
              <a:gd name="connsiteX6" fmla="*/ 312292 w 327533"/>
              <a:gd name="connsiteY6" fmla="*/ 407035 h 413385"/>
              <a:gd name="connsiteX7" fmla="*/ 47751 w 327533"/>
              <a:gd name="connsiteY7" fmla="*/ 103632 h 413385"/>
              <a:gd name="connsiteX8" fmla="*/ 47751 w 327533"/>
              <a:gd name="connsiteY8" fmla="*/ 407035 h 413385"/>
              <a:gd name="connsiteX9" fmla="*/ 6350 w 327533"/>
              <a:gd name="connsiteY9" fmla="*/ 407035 h 413385"/>
              <a:gd name="connsiteX10" fmla="*/ 6350 w 327533"/>
              <a:gd name="connsiteY10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27533" h="413385">
                <a:moveTo>
                  <a:pt x="6350" y="6350"/>
                </a:moveTo>
                <a:lnTo>
                  <a:pt x="15113" y="6350"/>
                </a:lnTo>
                <a:lnTo>
                  <a:pt x="281685" y="313436"/>
                </a:lnTo>
                <a:lnTo>
                  <a:pt x="281685" y="6350"/>
                </a:lnTo>
                <a:lnTo>
                  <a:pt x="321182" y="6350"/>
                </a:lnTo>
                <a:lnTo>
                  <a:pt x="321182" y="407035"/>
                </a:lnTo>
                <a:lnTo>
                  <a:pt x="312292" y="407035"/>
                </a:lnTo>
                <a:lnTo>
                  <a:pt x="47751" y="103632"/>
                </a:lnTo>
                <a:lnTo>
                  <a:pt x="47751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668392" y="1668652"/>
            <a:ext cx="398652" cy="413385"/>
          </a:xfrm>
          <a:custGeom>
            <a:avLst/>
            <a:gdLst>
              <a:gd name="connsiteX0" fmla="*/ 195707 w 398652"/>
              <a:gd name="connsiteY0" fmla="*/ 6350 h 413385"/>
              <a:gd name="connsiteX1" fmla="*/ 205485 w 398652"/>
              <a:gd name="connsiteY1" fmla="*/ 6350 h 413385"/>
              <a:gd name="connsiteX2" fmla="*/ 392303 w 398652"/>
              <a:gd name="connsiteY2" fmla="*/ 407035 h 413385"/>
              <a:gd name="connsiteX3" fmla="*/ 349122 w 398652"/>
              <a:gd name="connsiteY3" fmla="*/ 407035 h 413385"/>
              <a:gd name="connsiteX4" fmla="*/ 286003 w 398652"/>
              <a:gd name="connsiteY4" fmla="*/ 275208 h 413385"/>
              <a:gd name="connsiteX5" fmla="*/ 113410 w 398652"/>
              <a:gd name="connsiteY5" fmla="*/ 275208 h 413385"/>
              <a:gd name="connsiteX6" fmla="*/ 51053 w 398652"/>
              <a:gd name="connsiteY6" fmla="*/ 407035 h 413385"/>
              <a:gd name="connsiteX7" fmla="*/ 6350 w 398652"/>
              <a:gd name="connsiteY7" fmla="*/ 407035 h 413385"/>
              <a:gd name="connsiteX8" fmla="*/ 195707 w 398652"/>
              <a:gd name="connsiteY8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98652" h="413385">
                <a:moveTo>
                  <a:pt x="195707" y="6350"/>
                </a:moveTo>
                <a:lnTo>
                  <a:pt x="205485" y="6350"/>
                </a:lnTo>
                <a:lnTo>
                  <a:pt x="392303" y="407035"/>
                </a:lnTo>
                <a:lnTo>
                  <a:pt x="349122" y="407035"/>
                </a:lnTo>
                <a:lnTo>
                  <a:pt x="286003" y="275208"/>
                </a:lnTo>
                <a:lnTo>
                  <a:pt x="113410" y="275208"/>
                </a:lnTo>
                <a:lnTo>
                  <a:pt x="51053" y="407035"/>
                </a:lnTo>
                <a:lnTo>
                  <a:pt x="6350" y="407035"/>
                </a:lnTo>
                <a:lnTo>
                  <a:pt x="195707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646423" y="1668652"/>
            <a:ext cx="327533" cy="413385"/>
          </a:xfrm>
          <a:custGeom>
            <a:avLst/>
            <a:gdLst>
              <a:gd name="connsiteX0" fmla="*/ 6350 w 327533"/>
              <a:gd name="connsiteY0" fmla="*/ 6350 h 413385"/>
              <a:gd name="connsiteX1" fmla="*/ 15113 w 327533"/>
              <a:gd name="connsiteY1" fmla="*/ 6350 h 413385"/>
              <a:gd name="connsiteX2" fmla="*/ 281685 w 327533"/>
              <a:gd name="connsiteY2" fmla="*/ 313436 h 413385"/>
              <a:gd name="connsiteX3" fmla="*/ 281685 w 327533"/>
              <a:gd name="connsiteY3" fmla="*/ 6350 h 413385"/>
              <a:gd name="connsiteX4" fmla="*/ 321183 w 327533"/>
              <a:gd name="connsiteY4" fmla="*/ 6350 h 413385"/>
              <a:gd name="connsiteX5" fmla="*/ 321183 w 327533"/>
              <a:gd name="connsiteY5" fmla="*/ 407035 h 413385"/>
              <a:gd name="connsiteX6" fmla="*/ 312292 w 327533"/>
              <a:gd name="connsiteY6" fmla="*/ 407035 h 413385"/>
              <a:gd name="connsiteX7" fmla="*/ 47752 w 327533"/>
              <a:gd name="connsiteY7" fmla="*/ 103632 h 413385"/>
              <a:gd name="connsiteX8" fmla="*/ 47752 w 327533"/>
              <a:gd name="connsiteY8" fmla="*/ 407035 h 413385"/>
              <a:gd name="connsiteX9" fmla="*/ 6350 w 327533"/>
              <a:gd name="connsiteY9" fmla="*/ 407035 h 413385"/>
              <a:gd name="connsiteX10" fmla="*/ 6350 w 327533"/>
              <a:gd name="connsiteY10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27533" h="413385">
                <a:moveTo>
                  <a:pt x="6350" y="6350"/>
                </a:moveTo>
                <a:lnTo>
                  <a:pt x="15113" y="6350"/>
                </a:lnTo>
                <a:lnTo>
                  <a:pt x="281685" y="313436"/>
                </a:lnTo>
                <a:lnTo>
                  <a:pt x="281685" y="6350"/>
                </a:lnTo>
                <a:lnTo>
                  <a:pt x="321183" y="6350"/>
                </a:lnTo>
                <a:lnTo>
                  <a:pt x="321183" y="407035"/>
                </a:lnTo>
                <a:lnTo>
                  <a:pt x="312292" y="407035"/>
                </a:lnTo>
                <a:lnTo>
                  <a:pt x="47752" y="103632"/>
                </a:lnTo>
                <a:lnTo>
                  <a:pt x="47752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515486" y="1668652"/>
            <a:ext cx="52704" cy="413385"/>
          </a:xfrm>
          <a:custGeom>
            <a:avLst/>
            <a:gdLst>
              <a:gd name="connsiteX0" fmla="*/ 6350 w 52704"/>
              <a:gd name="connsiteY0" fmla="*/ 6350 h 413385"/>
              <a:gd name="connsiteX1" fmla="*/ 46354 w 52704"/>
              <a:gd name="connsiteY1" fmla="*/ 6350 h 413385"/>
              <a:gd name="connsiteX2" fmla="*/ 46354 w 52704"/>
              <a:gd name="connsiteY2" fmla="*/ 407035 h 413385"/>
              <a:gd name="connsiteX3" fmla="*/ 6350 w 52704"/>
              <a:gd name="connsiteY3" fmla="*/ 407035 h 413385"/>
              <a:gd name="connsiteX4" fmla="*/ 6350 w 52704"/>
              <a:gd name="connsiteY4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2704" h="413385">
                <a:moveTo>
                  <a:pt x="6350" y="6350"/>
                </a:moveTo>
                <a:lnTo>
                  <a:pt x="46354" y="6350"/>
                </a:lnTo>
                <a:lnTo>
                  <a:pt x="46354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191764" y="1668652"/>
            <a:ext cx="263016" cy="413385"/>
          </a:xfrm>
          <a:custGeom>
            <a:avLst/>
            <a:gdLst>
              <a:gd name="connsiteX0" fmla="*/ 6350 w 263016"/>
              <a:gd name="connsiteY0" fmla="*/ 6350 h 413385"/>
              <a:gd name="connsiteX1" fmla="*/ 86105 w 263016"/>
              <a:gd name="connsiteY1" fmla="*/ 6350 h 413385"/>
              <a:gd name="connsiteX2" fmla="*/ 178689 w 263016"/>
              <a:gd name="connsiteY2" fmla="*/ 12319 h 413385"/>
              <a:gd name="connsiteX3" fmla="*/ 234822 w 263016"/>
              <a:gd name="connsiteY3" fmla="*/ 47117 h 413385"/>
              <a:gd name="connsiteX4" fmla="*/ 256666 w 263016"/>
              <a:gd name="connsiteY4" fmla="*/ 113157 h 413385"/>
              <a:gd name="connsiteX5" fmla="*/ 235457 w 263016"/>
              <a:gd name="connsiteY5" fmla="*/ 179197 h 413385"/>
              <a:gd name="connsiteX6" fmla="*/ 176783 w 263016"/>
              <a:gd name="connsiteY6" fmla="*/ 214122 h 413385"/>
              <a:gd name="connsiteX7" fmla="*/ 74929 w 263016"/>
              <a:gd name="connsiteY7" fmla="*/ 220726 h 413385"/>
              <a:gd name="connsiteX8" fmla="*/ 46354 w 263016"/>
              <a:gd name="connsiteY8" fmla="*/ 220726 h 413385"/>
              <a:gd name="connsiteX9" fmla="*/ 46354 w 263016"/>
              <a:gd name="connsiteY9" fmla="*/ 407035 h 413385"/>
              <a:gd name="connsiteX10" fmla="*/ 6350 w 263016"/>
              <a:gd name="connsiteY10" fmla="*/ 407035 h 413385"/>
              <a:gd name="connsiteX11" fmla="*/ 6350 w 263016"/>
              <a:gd name="connsiteY11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263016" h="413385">
                <a:moveTo>
                  <a:pt x="6350" y="6350"/>
                </a:moveTo>
                <a:lnTo>
                  <a:pt x="86105" y="6350"/>
                </a:lnTo>
                <a:cubicBezTo>
                  <a:pt x="131952" y="6350"/>
                  <a:pt x="162814" y="8382"/>
                  <a:pt x="178689" y="12319"/>
                </a:cubicBezTo>
                <a:cubicBezTo>
                  <a:pt x="201676" y="17907"/>
                  <a:pt x="220345" y="29591"/>
                  <a:pt x="234822" y="47117"/>
                </a:cubicBezTo>
                <a:cubicBezTo>
                  <a:pt x="249427" y="64516"/>
                  <a:pt x="256666" y="86614"/>
                  <a:pt x="256666" y="113157"/>
                </a:cubicBezTo>
                <a:cubicBezTo>
                  <a:pt x="256666" y="139826"/>
                  <a:pt x="249554" y="161798"/>
                  <a:pt x="235457" y="179197"/>
                </a:cubicBezTo>
                <a:cubicBezTo>
                  <a:pt x="221233" y="196469"/>
                  <a:pt x="201676" y="208152"/>
                  <a:pt x="176783" y="214122"/>
                </a:cubicBezTo>
                <a:cubicBezTo>
                  <a:pt x="158622" y="218439"/>
                  <a:pt x="124714" y="220726"/>
                  <a:pt x="74929" y="220726"/>
                </a:cubicBezTo>
                <a:lnTo>
                  <a:pt x="46354" y="220726"/>
                </a:lnTo>
                <a:lnTo>
                  <a:pt x="46354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2862579" y="1668652"/>
            <a:ext cx="263017" cy="413385"/>
          </a:xfrm>
          <a:custGeom>
            <a:avLst/>
            <a:gdLst>
              <a:gd name="connsiteX0" fmla="*/ 6350 w 263017"/>
              <a:gd name="connsiteY0" fmla="*/ 6350 h 413385"/>
              <a:gd name="connsiteX1" fmla="*/ 86105 w 263017"/>
              <a:gd name="connsiteY1" fmla="*/ 6350 h 413385"/>
              <a:gd name="connsiteX2" fmla="*/ 178689 w 263017"/>
              <a:gd name="connsiteY2" fmla="*/ 12319 h 413385"/>
              <a:gd name="connsiteX3" fmla="*/ 234823 w 263017"/>
              <a:gd name="connsiteY3" fmla="*/ 47117 h 413385"/>
              <a:gd name="connsiteX4" fmla="*/ 256667 w 263017"/>
              <a:gd name="connsiteY4" fmla="*/ 113157 h 413385"/>
              <a:gd name="connsiteX5" fmla="*/ 235458 w 263017"/>
              <a:gd name="connsiteY5" fmla="*/ 179197 h 413385"/>
              <a:gd name="connsiteX6" fmla="*/ 176784 w 263017"/>
              <a:gd name="connsiteY6" fmla="*/ 214122 h 413385"/>
              <a:gd name="connsiteX7" fmla="*/ 74930 w 263017"/>
              <a:gd name="connsiteY7" fmla="*/ 220726 h 413385"/>
              <a:gd name="connsiteX8" fmla="*/ 46355 w 263017"/>
              <a:gd name="connsiteY8" fmla="*/ 220726 h 413385"/>
              <a:gd name="connsiteX9" fmla="*/ 46355 w 263017"/>
              <a:gd name="connsiteY9" fmla="*/ 407035 h 413385"/>
              <a:gd name="connsiteX10" fmla="*/ 6350 w 263017"/>
              <a:gd name="connsiteY10" fmla="*/ 407035 h 413385"/>
              <a:gd name="connsiteX11" fmla="*/ 6350 w 263017"/>
              <a:gd name="connsiteY11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263017" h="413385">
                <a:moveTo>
                  <a:pt x="6350" y="6350"/>
                </a:moveTo>
                <a:lnTo>
                  <a:pt x="86105" y="6350"/>
                </a:lnTo>
                <a:cubicBezTo>
                  <a:pt x="131952" y="6350"/>
                  <a:pt x="162814" y="8382"/>
                  <a:pt x="178689" y="12319"/>
                </a:cubicBezTo>
                <a:cubicBezTo>
                  <a:pt x="201676" y="17907"/>
                  <a:pt x="220345" y="29591"/>
                  <a:pt x="234823" y="47117"/>
                </a:cubicBezTo>
                <a:cubicBezTo>
                  <a:pt x="249427" y="64516"/>
                  <a:pt x="256667" y="86614"/>
                  <a:pt x="256667" y="113157"/>
                </a:cubicBezTo>
                <a:cubicBezTo>
                  <a:pt x="256667" y="139826"/>
                  <a:pt x="249555" y="161798"/>
                  <a:pt x="235458" y="179197"/>
                </a:cubicBezTo>
                <a:cubicBezTo>
                  <a:pt x="221234" y="196469"/>
                  <a:pt x="201676" y="208152"/>
                  <a:pt x="176784" y="214122"/>
                </a:cubicBezTo>
                <a:cubicBezTo>
                  <a:pt x="158623" y="218439"/>
                  <a:pt x="124714" y="220726"/>
                  <a:pt x="74930" y="220726"/>
                </a:cubicBezTo>
                <a:lnTo>
                  <a:pt x="46355" y="220726"/>
                </a:lnTo>
                <a:lnTo>
                  <a:pt x="46355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996694" y="1668652"/>
            <a:ext cx="296798" cy="413385"/>
          </a:xfrm>
          <a:custGeom>
            <a:avLst/>
            <a:gdLst>
              <a:gd name="connsiteX0" fmla="*/ 6350 w 296798"/>
              <a:gd name="connsiteY0" fmla="*/ 6350 h 413385"/>
              <a:gd name="connsiteX1" fmla="*/ 46354 w 296798"/>
              <a:gd name="connsiteY1" fmla="*/ 6350 h 413385"/>
              <a:gd name="connsiteX2" fmla="*/ 46354 w 296798"/>
              <a:gd name="connsiteY2" fmla="*/ 174370 h 413385"/>
              <a:gd name="connsiteX3" fmla="*/ 250316 w 296798"/>
              <a:gd name="connsiteY3" fmla="*/ 174370 h 413385"/>
              <a:gd name="connsiteX4" fmla="*/ 250316 w 296798"/>
              <a:gd name="connsiteY4" fmla="*/ 6350 h 413385"/>
              <a:gd name="connsiteX5" fmla="*/ 290448 w 296798"/>
              <a:gd name="connsiteY5" fmla="*/ 6350 h 413385"/>
              <a:gd name="connsiteX6" fmla="*/ 290448 w 296798"/>
              <a:gd name="connsiteY6" fmla="*/ 407035 h 413385"/>
              <a:gd name="connsiteX7" fmla="*/ 250316 w 296798"/>
              <a:gd name="connsiteY7" fmla="*/ 407035 h 413385"/>
              <a:gd name="connsiteX8" fmla="*/ 250316 w 296798"/>
              <a:gd name="connsiteY8" fmla="*/ 213614 h 413385"/>
              <a:gd name="connsiteX9" fmla="*/ 46354 w 296798"/>
              <a:gd name="connsiteY9" fmla="*/ 213614 h 413385"/>
              <a:gd name="connsiteX10" fmla="*/ 46354 w 296798"/>
              <a:gd name="connsiteY10" fmla="*/ 407035 h 413385"/>
              <a:gd name="connsiteX11" fmla="*/ 6350 w 296798"/>
              <a:gd name="connsiteY11" fmla="*/ 407035 h 413385"/>
              <a:gd name="connsiteX12" fmla="*/ 6350 w 296798"/>
              <a:gd name="connsiteY12" fmla="*/ 6350 h 4133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96798" h="413385">
                <a:moveTo>
                  <a:pt x="6350" y="6350"/>
                </a:moveTo>
                <a:lnTo>
                  <a:pt x="46354" y="6350"/>
                </a:lnTo>
                <a:lnTo>
                  <a:pt x="46354" y="174370"/>
                </a:lnTo>
                <a:lnTo>
                  <a:pt x="250316" y="174370"/>
                </a:lnTo>
                <a:lnTo>
                  <a:pt x="250316" y="6350"/>
                </a:lnTo>
                <a:lnTo>
                  <a:pt x="290448" y="6350"/>
                </a:lnTo>
                <a:lnTo>
                  <a:pt x="290448" y="407035"/>
                </a:lnTo>
                <a:lnTo>
                  <a:pt x="250316" y="407035"/>
                </a:lnTo>
                <a:lnTo>
                  <a:pt x="250316" y="213614"/>
                </a:lnTo>
                <a:lnTo>
                  <a:pt x="46354" y="213614"/>
                </a:lnTo>
                <a:lnTo>
                  <a:pt x="46354" y="407035"/>
                </a:lnTo>
                <a:lnTo>
                  <a:pt x="6350" y="40703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8234680" y="1658620"/>
            <a:ext cx="247269" cy="433450"/>
          </a:xfrm>
          <a:custGeom>
            <a:avLst/>
            <a:gdLst>
              <a:gd name="connsiteX0" fmla="*/ 128904 w 247269"/>
              <a:gd name="connsiteY0" fmla="*/ 6350 h 433450"/>
              <a:gd name="connsiteX1" fmla="*/ 181863 w 247269"/>
              <a:gd name="connsiteY1" fmla="*/ 20319 h 433450"/>
              <a:gd name="connsiteX2" fmla="*/ 234060 w 247269"/>
              <a:gd name="connsiteY2" fmla="*/ 71881 h 433450"/>
              <a:gd name="connsiteX3" fmla="*/ 201421 w 247269"/>
              <a:gd name="connsiteY3" fmla="*/ 96773 h 433450"/>
              <a:gd name="connsiteX4" fmla="*/ 162813 w 247269"/>
              <a:gd name="connsiteY4" fmla="*/ 57276 h 433450"/>
              <a:gd name="connsiteX5" fmla="*/ 128142 w 247269"/>
              <a:gd name="connsiteY5" fmla="*/ 47751 h 433450"/>
              <a:gd name="connsiteX6" fmla="*/ 88518 w 247269"/>
              <a:gd name="connsiteY6" fmla="*/ 62356 h 433450"/>
              <a:gd name="connsiteX7" fmla="*/ 73151 w 247269"/>
              <a:gd name="connsiteY7" fmla="*/ 98678 h 433450"/>
              <a:gd name="connsiteX8" fmla="*/ 78485 w 247269"/>
              <a:gd name="connsiteY8" fmla="*/ 123951 h 433450"/>
              <a:gd name="connsiteX9" fmla="*/ 98425 w 247269"/>
              <a:gd name="connsiteY9" fmla="*/ 150622 h 433450"/>
              <a:gd name="connsiteX10" fmla="*/ 150113 w 247269"/>
              <a:gd name="connsiteY10" fmla="*/ 190626 h 433450"/>
              <a:gd name="connsiteX11" fmla="*/ 221488 w 247269"/>
              <a:gd name="connsiteY11" fmla="*/ 259079 h 433450"/>
              <a:gd name="connsiteX12" fmla="*/ 240918 w 247269"/>
              <a:gd name="connsiteY12" fmla="*/ 319277 h 433450"/>
              <a:gd name="connsiteX13" fmla="*/ 207771 w 247269"/>
              <a:gd name="connsiteY13" fmla="*/ 394969 h 433450"/>
              <a:gd name="connsiteX14" fmla="*/ 127253 w 247269"/>
              <a:gd name="connsiteY14" fmla="*/ 427100 h 433450"/>
              <a:gd name="connsiteX15" fmla="*/ 61086 w 247269"/>
              <a:gd name="connsiteY15" fmla="*/ 407669 h 433450"/>
              <a:gd name="connsiteX16" fmla="*/ 6350 w 247269"/>
              <a:gd name="connsiteY16" fmla="*/ 342391 h 433450"/>
              <a:gd name="connsiteX17" fmla="*/ 40385 w 247269"/>
              <a:gd name="connsiteY17" fmla="*/ 321944 h 433450"/>
              <a:gd name="connsiteX18" fmla="*/ 123443 w 247269"/>
              <a:gd name="connsiteY18" fmla="*/ 388111 h 433450"/>
              <a:gd name="connsiteX19" fmla="*/ 161289 w 247269"/>
              <a:gd name="connsiteY19" fmla="*/ 378713 h 433450"/>
              <a:gd name="connsiteX20" fmla="*/ 188340 w 247269"/>
              <a:gd name="connsiteY20" fmla="*/ 353567 h 433450"/>
              <a:gd name="connsiteX21" fmla="*/ 197611 w 247269"/>
              <a:gd name="connsiteY21" fmla="*/ 320039 h 433450"/>
              <a:gd name="connsiteX22" fmla="*/ 183895 w 247269"/>
              <a:gd name="connsiteY22" fmla="*/ 280542 h 433450"/>
              <a:gd name="connsiteX23" fmla="*/ 115315 w 247269"/>
              <a:gd name="connsiteY23" fmla="*/ 216280 h 433450"/>
              <a:gd name="connsiteX24" fmla="*/ 52958 w 247269"/>
              <a:gd name="connsiteY24" fmla="*/ 161544 h 433450"/>
              <a:gd name="connsiteX25" fmla="*/ 31750 w 247269"/>
              <a:gd name="connsiteY25" fmla="*/ 100202 h 433450"/>
              <a:gd name="connsiteX26" fmla="*/ 44195 w 247269"/>
              <a:gd name="connsiteY26" fmla="*/ 52577 h 433450"/>
              <a:gd name="connsiteX27" fmla="*/ 79501 w 247269"/>
              <a:gd name="connsiteY27" fmla="*/ 18669 h 433450"/>
              <a:gd name="connsiteX28" fmla="*/ 128904 w 247269"/>
              <a:gd name="connsiteY28" fmla="*/ 6350 h 433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247269" h="433450">
                <a:moveTo>
                  <a:pt x="128904" y="6350"/>
                </a:moveTo>
                <a:cubicBezTo>
                  <a:pt x="147827" y="6350"/>
                  <a:pt x="165480" y="10922"/>
                  <a:pt x="181863" y="20319"/>
                </a:cubicBezTo>
                <a:cubicBezTo>
                  <a:pt x="198373" y="29717"/>
                  <a:pt x="215772" y="46862"/>
                  <a:pt x="234060" y="71881"/>
                </a:cubicBezTo>
                <a:lnTo>
                  <a:pt x="201421" y="96773"/>
                </a:lnTo>
                <a:cubicBezTo>
                  <a:pt x="186308" y="76707"/>
                  <a:pt x="173481" y="63626"/>
                  <a:pt x="162813" y="57276"/>
                </a:cubicBezTo>
                <a:cubicBezTo>
                  <a:pt x="152272" y="50926"/>
                  <a:pt x="140588" y="47751"/>
                  <a:pt x="128142" y="47751"/>
                </a:cubicBezTo>
                <a:cubicBezTo>
                  <a:pt x="112013" y="47751"/>
                  <a:pt x="98805" y="52577"/>
                  <a:pt x="88518" y="62356"/>
                </a:cubicBezTo>
                <a:cubicBezTo>
                  <a:pt x="78231" y="72262"/>
                  <a:pt x="73151" y="84327"/>
                  <a:pt x="73151" y="98678"/>
                </a:cubicBezTo>
                <a:cubicBezTo>
                  <a:pt x="73151" y="107314"/>
                  <a:pt x="74929" y="115823"/>
                  <a:pt x="78485" y="123951"/>
                </a:cubicBezTo>
                <a:cubicBezTo>
                  <a:pt x="82168" y="132079"/>
                  <a:pt x="88772" y="140969"/>
                  <a:pt x="98425" y="150622"/>
                </a:cubicBezTo>
                <a:cubicBezTo>
                  <a:pt x="103631" y="155701"/>
                  <a:pt x="120903" y="169036"/>
                  <a:pt x="150113" y="190626"/>
                </a:cubicBezTo>
                <a:cubicBezTo>
                  <a:pt x="184911" y="216280"/>
                  <a:pt x="208660" y="239013"/>
                  <a:pt x="221488" y="259079"/>
                </a:cubicBezTo>
                <a:cubicBezTo>
                  <a:pt x="234441" y="279019"/>
                  <a:pt x="240918" y="299084"/>
                  <a:pt x="240918" y="319277"/>
                </a:cubicBezTo>
                <a:cubicBezTo>
                  <a:pt x="240918" y="348233"/>
                  <a:pt x="229869" y="373506"/>
                  <a:pt x="207771" y="394969"/>
                </a:cubicBezTo>
                <a:cubicBezTo>
                  <a:pt x="185673" y="416432"/>
                  <a:pt x="158876" y="427100"/>
                  <a:pt x="127253" y="427100"/>
                </a:cubicBezTo>
                <a:cubicBezTo>
                  <a:pt x="102996" y="427100"/>
                  <a:pt x="80898" y="420623"/>
                  <a:pt x="61086" y="407669"/>
                </a:cubicBezTo>
                <a:cubicBezTo>
                  <a:pt x="41275" y="394588"/>
                  <a:pt x="23113" y="372872"/>
                  <a:pt x="6350" y="342391"/>
                </a:cubicBezTo>
                <a:lnTo>
                  <a:pt x="40385" y="321944"/>
                </a:lnTo>
                <a:cubicBezTo>
                  <a:pt x="64388" y="366013"/>
                  <a:pt x="92075" y="388111"/>
                  <a:pt x="123443" y="388111"/>
                </a:cubicBezTo>
                <a:cubicBezTo>
                  <a:pt x="136905" y="388111"/>
                  <a:pt x="149478" y="385063"/>
                  <a:pt x="161289" y="378713"/>
                </a:cubicBezTo>
                <a:cubicBezTo>
                  <a:pt x="173101" y="372490"/>
                  <a:pt x="182117" y="364108"/>
                  <a:pt x="188340" y="353567"/>
                </a:cubicBezTo>
                <a:cubicBezTo>
                  <a:pt x="194436" y="343026"/>
                  <a:pt x="197611" y="331850"/>
                  <a:pt x="197611" y="320039"/>
                </a:cubicBezTo>
                <a:cubicBezTo>
                  <a:pt x="197611" y="306577"/>
                  <a:pt x="193039" y="293497"/>
                  <a:pt x="183895" y="280542"/>
                </a:cubicBezTo>
                <a:cubicBezTo>
                  <a:pt x="171450" y="262762"/>
                  <a:pt x="148589" y="241300"/>
                  <a:pt x="115315" y="216280"/>
                </a:cubicBezTo>
                <a:cubicBezTo>
                  <a:pt x="81914" y="191007"/>
                  <a:pt x="61086" y="172847"/>
                  <a:pt x="52958" y="161544"/>
                </a:cubicBezTo>
                <a:cubicBezTo>
                  <a:pt x="38734" y="142620"/>
                  <a:pt x="31750" y="122173"/>
                  <a:pt x="31750" y="100202"/>
                </a:cubicBezTo>
                <a:cubicBezTo>
                  <a:pt x="31750" y="82803"/>
                  <a:pt x="35813" y="66928"/>
                  <a:pt x="44195" y="52577"/>
                </a:cubicBezTo>
                <a:cubicBezTo>
                  <a:pt x="52577" y="38226"/>
                  <a:pt x="64388" y="26923"/>
                  <a:pt x="79501" y="18669"/>
                </a:cubicBezTo>
                <a:cubicBezTo>
                  <a:pt x="94614" y="10413"/>
                  <a:pt x="111125" y="6350"/>
                  <a:pt x="12890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7504683" y="1658620"/>
            <a:ext cx="404368" cy="433450"/>
          </a:xfrm>
          <a:custGeom>
            <a:avLst/>
            <a:gdLst>
              <a:gd name="connsiteX0" fmla="*/ 222631 w 404368"/>
              <a:gd name="connsiteY0" fmla="*/ 6350 h 433450"/>
              <a:gd name="connsiteX1" fmla="*/ 323977 w 404368"/>
              <a:gd name="connsiteY1" fmla="*/ 28447 h 433450"/>
              <a:gd name="connsiteX2" fmla="*/ 398018 w 404368"/>
              <a:gd name="connsiteY2" fmla="*/ 90677 h 433450"/>
              <a:gd name="connsiteX3" fmla="*/ 366395 w 404368"/>
              <a:gd name="connsiteY3" fmla="*/ 114934 h 433450"/>
              <a:gd name="connsiteX4" fmla="*/ 303657 w 404368"/>
              <a:gd name="connsiteY4" fmla="*/ 63372 h 433450"/>
              <a:gd name="connsiteX5" fmla="*/ 223139 w 404368"/>
              <a:gd name="connsiteY5" fmla="*/ 45847 h 433450"/>
              <a:gd name="connsiteX6" fmla="*/ 134366 w 404368"/>
              <a:gd name="connsiteY6" fmla="*/ 68833 h 433450"/>
              <a:gd name="connsiteX7" fmla="*/ 71120 w 404368"/>
              <a:gd name="connsiteY7" fmla="*/ 130682 h 433450"/>
              <a:gd name="connsiteX8" fmla="*/ 48641 w 404368"/>
              <a:gd name="connsiteY8" fmla="*/ 217931 h 433450"/>
              <a:gd name="connsiteX9" fmla="*/ 98806 w 404368"/>
              <a:gd name="connsiteY9" fmla="*/ 340232 h 433450"/>
              <a:gd name="connsiteX10" fmla="*/ 225679 w 404368"/>
              <a:gd name="connsiteY10" fmla="*/ 389254 h 433450"/>
              <a:gd name="connsiteX11" fmla="*/ 366395 w 404368"/>
              <a:gd name="connsiteY11" fmla="*/ 323341 h 433450"/>
              <a:gd name="connsiteX12" fmla="*/ 398018 w 404368"/>
              <a:gd name="connsiteY12" fmla="*/ 347344 h 433450"/>
              <a:gd name="connsiteX13" fmla="*/ 323215 w 404368"/>
              <a:gd name="connsiteY13" fmla="*/ 406272 h 433450"/>
              <a:gd name="connsiteX14" fmla="*/ 223139 w 404368"/>
              <a:gd name="connsiteY14" fmla="*/ 427100 h 433450"/>
              <a:gd name="connsiteX15" fmla="*/ 57277 w 404368"/>
              <a:gd name="connsiteY15" fmla="*/ 357123 h 433450"/>
              <a:gd name="connsiteX16" fmla="*/ 6350 w 404368"/>
              <a:gd name="connsiteY16" fmla="*/ 214375 h 433450"/>
              <a:gd name="connsiteX17" fmla="*/ 68072 w 404368"/>
              <a:gd name="connsiteY17" fmla="*/ 66294 h 433450"/>
              <a:gd name="connsiteX18" fmla="*/ 222631 w 404368"/>
              <a:gd name="connsiteY18" fmla="*/ 6350 h 433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04368" h="433450">
                <a:moveTo>
                  <a:pt x="222631" y="6350"/>
                </a:moveTo>
                <a:cubicBezTo>
                  <a:pt x="260096" y="6350"/>
                  <a:pt x="293751" y="13715"/>
                  <a:pt x="323977" y="28447"/>
                </a:cubicBezTo>
                <a:cubicBezTo>
                  <a:pt x="354076" y="43306"/>
                  <a:pt x="378841" y="64007"/>
                  <a:pt x="398018" y="90677"/>
                </a:cubicBezTo>
                <a:lnTo>
                  <a:pt x="366395" y="114934"/>
                </a:lnTo>
                <a:cubicBezTo>
                  <a:pt x="348996" y="92328"/>
                  <a:pt x="328041" y="75056"/>
                  <a:pt x="303657" y="63372"/>
                </a:cubicBezTo>
                <a:cubicBezTo>
                  <a:pt x="279272" y="51688"/>
                  <a:pt x="252476" y="45847"/>
                  <a:pt x="223139" y="45847"/>
                </a:cubicBezTo>
                <a:cubicBezTo>
                  <a:pt x="191261" y="45847"/>
                  <a:pt x="161671" y="53466"/>
                  <a:pt x="134366" y="68833"/>
                </a:cubicBezTo>
                <a:cubicBezTo>
                  <a:pt x="107188" y="84200"/>
                  <a:pt x="86106" y="104775"/>
                  <a:pt x="71120" y="130682"/>
                </a:cubicBezTo>
                <a:cubicBezTo>
                  <a:pt x="56134" y="156463"/>
                  <a:pt x="48641" y="185547"/>
                  <a:pt x="48641" y="217931"/>
                </a:cubicBezTo>
                <a:cubicBezTo>
                  <a:pt x="48641" y="266700"/>
                  <a:pt x="65405" y="307466"/>
                  <a:pt x="98806" y="340232"/>
                </a:cubicBezTo>
                <a:cubicBezTo>
                  <a:pt x="132334" y="372872"/>
                  <a:pt x="174625" y="389254"/>
                  <a:pt x="225679" y="389254"/>
                </a:cubicBezTo>
                <a:cubicBezTo>
                  <a:pt x="281685" y="389254"/>
                  <a:pt x="328676" y="367283"/>
                  <a:pt x="366395" y="323341"/>
                </a:cubicBezTo>
                <a:lnTo>
                  <a:pt x="398018" y="347344"/>
                </a:lnTo>
                <a:cubicBezTo>
                  <a:pt x="378079" y="372744"/>
                  <a:pt x="353186" y="392302"/>
                  <a:pt x="323215" y="406272"/>
                </a:cubicBezTo>
                <a:cubicBezTo>
                  <a:pt x="293370" y="420115"/>
                  <a:pt x="260096" y="427100"/>
                  <a:pt x="223139" y="427100"/>
                </a:cubicBezTo>
                <a:cubicBezTo>
                  <a:pt x="153034" y="427100"/>
                  <a:pt x="97790" y="403732"/>
                  <a:pt x="57277" y="357123"/>
                </a:cubicBezTo>
                <a:cubicBezTo>
                  <a:pt x="23368" y="317626"/>
                  <a:pt x="6350" y="270128"/>
                  <a:pt x="6350" y="214375"/>
                </a:cubicBezTo>
                <a:cubicBezTo>
                  <a:pt x="6350" y="155701"/>
                  <a:pt x="26923" y="106425"/>
                  <a:pt x="68072" y="66294"/>
                </a:cubicBezTo>
                <a:cubicBezTo>
                  <a:pt x="109220" y="26288"/>
                  <a:pt x="160782" y="6350"/>
                  <a:pt x="22263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058408" y="1658620"/>
            <a:ext cx="247269" cy="433450"/>
          </a:xfrm>
          <a:custGeom>
            <a:avLst/>
            <a:gdLst>
              <a:gd name="connsiteX0" fmla="*/ 128904 w 247269"/>
              <a:gd name="connsiteY0" fmla="*/ 6350 h 433450"/>
              <a:gd name="connsiteX1" fmla="*/ 181863 w 247269"/>
              <a:gd name="connsiteY1" fmla="*/ 20319 h 433450"/>
              <a:gd name="connsiteX2" fmla="*/ 234060 w 247269"/>
              <a:gd name="connsiteY2" fmla="*/ 71881 h 433450"/>
              <a:gd name="connsiteX3" fmla="*/ 201421 w 247269"/>
              <a:gd name="connsiteY3" fmla="*/ 96773 h 433450"/>
              <a:gd name="connsiteX4" fmla="*/ 162813 w 247269"/>
              <a:gd name="connsiteY4" fmla="*/ 57276 h 433450"/>
              <a:gd name="connsiteX5" fmla="*/ 128142 w 247269"/>
              <a:gd name="connsiteY5" fmla="*/ 47751 h 433450"/>
              <a:gd name="connsiteX6" fmla="*/ 88519 w 247269"/>
              <a:gd name="connsiteY6" fmla="*/ 62356 h 433450"/>
              <a:gd name="connsiteX7" fmla="*/ 73151 w 247269"/>
              <a:gd name="connsiteY7" fmla="*/ 98678 h 433450"/>
              <a:gd name="connsiteX8" fmla="*/ 78485 w 247269"/>
              <a:gd name="connsiteY8" fmla="*/ 123951 h 433450"/>
              <a:gd name="connsiteX9" fmla="*/ 98425 w 247269"/>
              <a:gd name="connsiteY9" fmla="*/ 150622 h 433450"/>
              <a:gd name="connsiteX10" fmla="*/ 150113 w 247269"/>
              <a:gd name="connsiteY10" fmla="*/ 190626 h 433450"/>
              <a:gd name="connsiteX11" fmla="*/ 221488 w 247269"/>
              <a:gd name="connsiteY11" fmla="*/ 259079 h 433450"/>
              <a:gd name="connsiteX12" fmla="*/ 240919 w 247269"/>
              <a:gd name="connsiteY12" fmla="*/ 319277 h 433450"/>
              <a:gd name="connsiteX13" fmla="*/ 207771 w 247269"/>
              <a:gd name="connsiteY13" fmla="*/ 394969 h 433450"/>
              <a:gd name="connsiteX14" fmla="*/ 127253 w 247269"/>
              <a:gd name="connsiteY14" fmla="*/ 427100 h 433450"/>
              <a:gd name="connsiteX15" fmla="*/ 61086 w 247269"/>
              <a:gd name="connsiteY15" fmla="*/ 407669 h 433450"/>
              <a:gd name="connsiteX16" fmla="*/ 6350 w 247269"/>
              <a:gd name="connsiteY16" fmla="*/ 342391 h 433450"/>
              <a:gd name="connsiteX17" fmla="*/ 40385 w 247269"/>
              <a:gd name="connsiteY17" fmla="*/ 321944 h 433450"/>
              <a:gd name="connsiteX18" fmla="*/ 123444 w 247269"/>
              <a:gd name="connsiteY18" fmla="*/ 388111 h 433450"/>
              <a:gd name="connsiteX19" fmla="*/ 161289 w 247269"/>
              <a:gd name="connsiteY19" fmla="*/ 378713 h 433450"/>
              <a:gd name="connsiteX20" fmla="*/ 188340 w 247269"/>
              <a:gd name="connsiteY20" fmla="*/ 353567 h 433450"/>
              <a:gd name="connsiteX21" fmla="*/ 197611 w 247269"/>
              <a:gd name="connsiteY21" fmla="*/ 320039 h 433450"/>
              <a:gd name="connsiteX22" fmla="*/ 183895 w 247269"/>
              <a:gd name="connsiteY22" fmla="*/ 280542 h 433450"/>
              <a:gd name="connsiteX23" fmla="*/ 115315 w 247269"/>
              <a:gd name="connsiteY23" fmla="*/ 216280 h 433450"/>
              <a:gd name="connsiteX24" fmla="*/ 52958 w 247269"/>
              <a:gd name="connsiteY24" fmla="*/ 161544 h 433450"/>
              <a:gd name="connsiteX25" fmla="*/ 31750 w 247269"/>
              <a:gd name="connsiteY25" fmla="*/ 100202 h 433450"/>
              <a:gd name="connsiteX26" fmla="*/ 44195 w 247269"/>
              <a:gd name="connsiteY26" fmla="*/ 52577 h 433450"/>
              <a:gd name="connsiteX27" fmla="*/ 79501 w 247269"/>
              <a:gd name="connsiteY27" fmla="*/ 18669 h 433450"/>
              <a:gd name="connsiteX28" fmla="*/ 128904 w 247269"/>
              <a:gd name="connsiteY28" fmla="*/ 6350 h 433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247269" h="433450">
                <a:moveTo>
                  <a:pt x="128904" y="6350"/>
                </a:moveTo>
                <a:cubicBezTo>
                  <a:pt x="147827" y="6350"/>
                  <a:pt x="165480" y="10922"/>
                  <a:pt x="181863" y="20319"/>
                </a:cubicBezTo>
                <a:cubicBezTo>
                  <a:pt x="198373" y="29717"/>
                  <a:pt x="215772" y="46862"/>
                  <a:pt x="234060" y="71881"/>
                </a:cubicBezTo>
                <a:lnTo>
                  <a:pt x="201421" y="96773"/>
                </a:lnTo>
                <a:cubicBezTo>
                  <a:pt x="186308" y="76707"/>
                  <a:pt x="173482" y="63626"/>
                  <a:pt x="162813" y="57276"/>
                </a:cubicBezTo>
                <a:cubicBezTo>
                  <a:pt x="152272" y="50926"/>
                  <a:pt x="140588" y="47751"/>
                  <a:pt x="128142" y="47751"/>
                </a:cubicBezTo>
                <a:cubicBezTo>
                  <a:pt x="112013" y="47751"/>
                  <a:pt x="98805" y="52577"/>
                  <a:pt x="88519" y="62356"/>
                </a:cubicBezTo>
                <a:cubicBezTo>
                  <a:pt x="78232" y="72262"/>
                  <a:pt x="73151" y="84327"/>
                  <a:pt x="73151" y="98678"/>
                </a:cubicBezTo>
                <a:cubicBezTo>
                  <a:pt x="73151" y="107314"/>
                  <a:pt x="74929" y="115823"/>
                  <a:pt x="78485" y="123951"/>
                </a:cubicBezTo>
                <a:cubicBezTo>
                  <a:pt x="82169" y="132079"/>
                  <a:pt x="88772" y="140969"/>
                  <a:pt x="98425" y="150622"/>
                </a:cubicBezTo>
                <a:cubicBezTo>
                  <a:pt x="103632" y="155701"/>
                  <a:pt x="120903" y="169036"/>
                  <a:pt x="150113" y="190626"/>
                </a:cubicBezTo>
                <a:cubicBezTo>
                  <a:pt x="184911" y="216280"/>
                  <a:pt x="208660" y="239013"/>
                  <a:pt x="221488" y="259079"/>
                </a:cubicBezTo>
                <a:cubicBezTo>
                  <a:pt x="234441" y="279019"/>
                  <a:pt x="240919" y="299084"/>
                  <a:pt x="240919" y="319277"/>
                </a:cubicBezTo>
                <a:cubicBezTo>
                  <a:pt x="240919" y="348233"/>
                  <a:pt x="229870" y="373506"/>
                  <a:pt x="207771" y="394969"/>
                </a:cubicBezTo>
                <a:cubicBezTo>
                  <a:pt x="185673" y="416432"/>
                  <a:pt x="158876" y="427100"/>
                  <a:pt x="127253" y="427100"/>
                </a:cubicBezTo>
                <a:cubicBezTo>
                  <a:pt x="102996" y="427100"/>
                  <a:pt x="80898" y="420623"/>
                  <a:pt x="61086" y="407669"/>
                </a:cubicBezTo>
                <a:cubicBezTo>
                  <a:pt x="41275" y="394588"/>
                  <a:pt x="23113" y="372872"/>
                  <a:pt x="6350" y="342391"/>
                </a:cubicBezTo>
                <a:lnTo>
                  <a:pt x="40385" y="321944"/>
                </a:lnTo>
                <a:cubicBezTo>
                  <a:pt x="64388" y="366013"/>
                  <a:pt x="92075" y="388111"/>
                  <a:pt x="123444" y="388111"/>
                </a:cubicBezTo>
                <a:cubicBezTo>
                  <a:pt x="136905" y="388111"/>
                  <a:pt x="149478" y="385063"/>
                  <a:pt x="161289" y="378713"/>
                </a:cubicBezTo>
                <a:cubicBezTo>
                  <a:pt x="173101" y="372490"/>
                  <a:pt x="182117" y="364108"/>
                  <a:pt x="188340" y="353567"/>
                </a:cubicBezTo>
                <a:cubicBezTo>
                  <a:pt x="194436" y="343026"/>
                  <a:pt x="197611" y="331850"/>
                  <a:pt x="197611" y="320039"/>
                </a:cubicBezTo>
                <a:cubicBezTo>
                  <a:pt x="197611" y="306577"/>
                  <a:pt x="193039" y="293497"/>
                  <a:pt x="183895" y="280542"/>
                </a:cubicBezTo>
                <a:cubicBezTo>
                  <a:pt x="171450" y="262762"/>
                  <a:pt x="148589" y="241300"/>
                  <a:pt x="115315" y="216280"/>
                </a:cubicBezTo>
                <a:cubicBezTo>
                  <a:pt x="81914" y="191007"/>
                  <a:pt x="61086" y="172847"/>
                  <a:pt x="52958" y="161544"/>
                </a:cubicBezTo>
                <a:cubicBezTo>
                  <a:pt x="38734" y="142620"/>
                  <a:pt x="31750" y="122173"/>
                  <a:pt x="31750" y="100202"/>
                </a:cubicBezTo>
                <a:cubicBezTo>
                  <a:pt x="31750" y="82803"/>
                  <a:pt x="35813" y="66928"/>
                  <a:pt x="44195" y="52577"/>
                </a:cubicBezTo>
                <a:cubicBezTo>
                  <a:pt x="52577" y="38226"/>
                  <a:pt x="64388" y="26923"/>
                  <a:pt x="79501" y="18669"/>
                </a:cubicBezTo>
                <a:cubicBezTo>
                  <a:pt x="94614" y="10413"/>
                  <a:pt x="111125" y="6350"/>
                  <a:pt x="12890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040759" y="1658620"/>
            <a:ext cx="439801" cy="433451"/>
          </a:xfrm>
          <a:custGeom>
            <a:avLst/>
            <a:gdLst>
              <a:gd name="connsiteX0" fmla="*/ 226186 w 439801"/>
              <a:gd name="connsiteY0" fmla="*/ 6350 h 433451"/>
              <a:gd name="connsiteX1" fmla="*/ 322071 w 439801"/>
              <a:gd name="connsiteY1" fmla="*/ 24637 h 433451"/>
              <a:gd name="connsiteX2" fmla="*/ 409701 w 439801"/>
              <a:gd name="connsiteY2" fmla="*/ 83692 h 433451"/>
              <a:gd name="connsiteX3" fmla="*/ 378713 w 439801"/>
              <a:gd name="connsiteY3" fmla="*/ 113029 h 433451"/>
              <a:gd name="connsiteX4" fmla="*/ 305307 w 439801"/>
              <a:gd name="connsiteY4" fmla="*/ 63119 h 433451"/>
              <a:gd name="connsiteX5" fmla="*/ 227583 w 439801"/>
              <a:gd name="connsiteY5" fmla="*/ 46100 h 433451"/>
              <a:gd name="connsiteX6" fmla="*/ 137794 w 439801"/>
              <a:gd name="connsiteY6" fmla="*/ 69214 h 433451"/>
              <a:gd name="connsiteX7" fmla="*/ 71754 w 439801"/>
              <a:gd name="connsiteY7" fmla="*/ 131952 h 433451"/>
              <a:gd name="connsiteX8" fmla="*/ 48259 w 439801"/>
              <a:gd name="connsiteY8" fmla="*/ 215772 h 433451"/>
              <a:gd name="connsiteX9" fmla="*/ 72516 w 439801"/>
              <a:gd name="connsiteY9" fmla="*/ 301625 h 433451"/>
              <a:gd name="connsiteX10" fmla="*/ 139572 w 439801"/>
              <a:gd name="connsiteY10" fmla="*/ 365632 h 433451"/>
              <a:gd name="connsiteX11" fmla="*/ 233298 w 439801"/>
              <a:gd name="connsiteY11" fmla="*/ 389000 h 433451"/>
              <a:gd name="connsiteX12" fmla="*/ 337819 w 439801"/>
              <a:gd name="connsiteY12" fmla="*/ 354075 h 433451"/>
              <a:gd name="connsiteX13" fmla="*/ 388492 w 439801"/>
              <a:gd name="connsiteY13" fmla="*/ 263651 h 433451"/>
              <a:gd name="connsiteX14" fmla="*/ 260730 w 439801"/>
              <a:gd name="connsiteY14" fmla="*/ 263651 h 433451"/>
              <a:gd name="connsiteX15" fmla="*/ 260730 w 439801"/>
              <a:gd name="connsiteY15" fmla="*/ 225044 h 433451"/>
              <a:gd name="connsiteX16" fmla="*/ 433450 w 439801"/>
              <a:gd name="connsiteY16" fmla="*/ 225044 h 433451"/>
              <a:gd name="connsiteX17" fmla="*/ 378332 w 439801"/>
              <a:gd name="connsiteY17" fmla="*/ 372490 h 433451"/>
              <a:gd name="connsiteX18" fmla="*/ 232155 w 439801"/>
              <a:gd name="connsiteY18" fmla="*/ 427100 h 433451"/>
              <a:gd name="connsiteX19" fmla="*/ 56260 w 439801"/>
              <a:gd name="connsiteY19" fmla="*/ 351408 h 433451"/>
              <a:gd name="connsiteX20" fmla="*/ 6350 w 439801"/>
              <a:gd name="connsiteY20" fmla="*/ 216534 h 433451"/>
              <a:gd name="connsiteX21" fmla="*/ 34925 w 439801"/>
              <a:gd name="connsiteY21" fmla="*/ 110616 h 433451"/>
              <a:gd name="connsiteX22" fmla="*/ 113410 w 439801"/>
              <a:gd name="connsiteY22" fmla="*/ 33908 h 433451"/>
              <a:gd name="connsiteX23" fmla="*/ 226186 w 439801"/>
              <a:gd name="connsiteY23" fmla="*/ 6350 h 433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39801" h="433451">
                <a:moveTo>
                  <a:pt x="226186" y="6350"/>
                </a:moveTo>
                <a:cubicBezTo>
                  <a:pt x="260095" y="6350"/>
                  <a:pt x="292100" y="12445"/>
                  <a:pt x="322071" y="24637"/>
                </a:cubicBezTo>
                <a:cubicBezTo>
                  <a:pt x="352044" y="36956"/>
                  <a:pt x="381253" y="56641"/>
                  <a:pt x="409701" y="83692"/>
                </a:cubicBezTo>
                <a:lnTo>
                  <a:pt x="378713" y="113029"/>
                </a:lnTo>
                <a:cubicBezTo>
                  <a:pt x="356361" y="91058"/>
                  <a:pt x="331850" y="74422"/>
                  <a:pt x="305307" y="63119"/>
                </a:cubicBezTo>
                <a:cubicBezTo>
                  <a:pt x="278637" y="51688"/>
                  <a:pt x="252729" y="46100"/>
                  <a:pt x="227583" y="46100"/>
                </a:cubicBezTo>
                <a:cubicBezTo>
                  <a:pt x="196087" y="46100"/>
                  <a:pt x="166242" y="53720"/>
                  <a:pt x="137794" y="69214"/>
                </a:cubicBezTo>
                <a:cubicBezTo>
                  <a:pt x="109346" y="84581"/>
                  <a:pt x="87375" y="105536"/>
                  <a:pt x="71754" y="131952"/>
                </a:cubicBezTo>
                <a:cubicBezTo>
                  <a:pt x="56133" y="158369"/>
                  <a:pt x="48259" y="186308"/>
                  <a:pt x="48259" y="215772"/>
                </a:cubicBezTo>
                <a:cubicBezTo>
                  <a:pt x="48259" y="245872"/>
                  <a:pt x="56387" y="274573"/>
                  <a:pt x="72516" y="301625"/>
                </a:cubicBezTo>
                <a:cubicBezTo>
                  <a:pt x="88772" y="328802"/>
                  <a:pt x="110997" y="350138"/>
                  <a:pt x="139572" y="365632"/>
                </a:cubicBezTo>
                <a:cubicBezTo>
                  <a:pt x="168020" y="381126"/>
                  <a:pt x="199262" y="389000"/>
                  <a:pt x="233298" y="389000"/>
                </a:cubicBezTo>
                <a:cubicBezTo>
                  <a:pt x="274446" y="389000"/>
                  <a:pt x="309371" y="377316"/>
                  <a:pt x="337819" y="354075"/>
                </a:cubicBezTo>
                <a:cubicBezTo>
                  <a:pt x="366394" y="330834"/>
                  <a:pt x="383158" y="300735"/>
                  <a:pt x="388492" y="263651"/>
                </a:cubicBezTo>
                <a:lnTo>
                  <a:pt x="260730" y="263651"/>
                </a:lnTo>
                <a:lnTo>
                  <a:pt x="260730" y="225044"/>
                </a:lnTo>
                <a:lnTo>
                  <a:pt x="433450" y="225044"/>
                </a:lnTo>
                <a:cubicBezTo>
                  <a:pt x="433069" y="286892"/>
                  <a:pt x="414654" y="336041"/>
                  <a:pt x="378332" y="372490"/>
                </a:cubicBezTo>
                <a:cubicBezTo>
                  <a:pt x="341883" y="408939"/>
                  <a:pt x="293115" y="427100"/>
                  <a:pt x="232155" y="427100"/>
                </a:cubicBezTo>
                <a:cubicBezTo>
                  <a:pt x="158114" y="427100"/>
                  <a:pt x="99440" y="401827"/>
                  <a:pt x="56260" y="351408"/>
                </a:cubicBezTo>
                <a:cubicBezTo>
                  <a:pt x="22986" y="312547"/>
                  <a:pt x="6350" y="267588"/>
                  <a:pt x="6350" y="216534"/>
                </a:cubicBezTo>
                <a:cubicBezTo>
                  <a:pt x="6350" y="178561"/>
                  <a:pt x="15875" y="143255"/>
                  <a:pt x="34925" y="110616"/>
                </a:cubicBezTo>
                <a:cubicBezTo>
                  <a:pt x="53975" y="77977"/>
                  <a:pt x="80136" y="52323"/>
                  <a:pt x="113410" y="33908"/>
                </a:cubicBezTo>
                <a:cubicBezTo>
                  <a:pt x="146684" y="15494"/>
                  <a:pt x="184276" y="6350"/>
                  <a:pt x="22618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2360548" y="1658620"/>
            <a:ext cx="434848" cy="433450"/>
          </a:xfrm>
          <a:custGeom>
            <a:avLst/>
            <a:gdLst>
              <a:gd name="connsiteX0" fmla="*/ 214757 w 434848"/>
              <a:gd name="connsiteY0" fmla="*/ 6350 h 433450"/>
              <a:gd name="connsiteX1" fmla="*/ 367157 w 434848"/>
              <a:gd name="connsiteY1" fmla="*/ 67055 h 433450"/>
              <a:gd name="connsiteX2" fmla="*/ 428498 w 434848"/>
              <a:gd name="connsiteY2" fmla="*/ 216534 h 433450"/>
              <a:gd name="connsiteX3" fmla="*/ 367283 w 434848"/>
              <a:gd name="connsiteY3" fmla="*/ 365759 h 433450"/>
              <a:gd name="connsiteX4" fmla="*/ 218058 w 434848"/>
              <a:gd name="connsiteY4" fmla="*/ 427100 h 433450"/>
              <a:gd name="connsiteX5" fmla="*/ 67691 w 434848"/>
              <a:gd name="connsiteY5" fmla="*/ 366013 h 433450"/>
              <a:gd name="connsiteX6" fmla="*/ 6350 w 434848"/>
              <a:gd name="connsiteY6" fmla="*/ 218439 h 433450"/>
              <a:gd name="connsiteX7" fmla="*/ 34290 w 434848"/>
              <a:gd name="connsiteY7" fmla="*/ 111378 h 433450"/>
              <a:gd name="connsiteX8" fmla="*/ 110363 w 434848"/>
              <a:gd name="connsiteY8" fmla="*/ 34162 h 433450"/>
              <a:gd name="connsiteX9" fmla="*/ 214757 w 434848"/>
              <a:gd name="connsiteY9" fmla="*/ 6350 h 433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434848" h="433450">
                <a:moveTo>
                  <a:pt x="214757" y="6350"/>
                </a:moveTo>
                <a:cubicBezTo>
                  <a:pt x="275463" y="6350"/>
                  <a:pt x="326263" y="26542"/>
                  <a:pt x="367157" y="67055"/>
                </a:cubicBezTo>
                <a:cubicBezTo>
                  <a:pt x="408051" y="107569"/>
                  <a:pt x="428498" y="157352"/>
                  <a:pt x="428498" y="216534"/>
                </a:cubicBezTo>
                <a:cubicBezTo>
                  <a:pt x="428498" y="275208"/>
                  <a:pt x="408051" y="324992"/>
                  <a:pt x="367283" y="365759"/>
                </a:cubicBezTo>
                <a:cubicBezTo>
                  <a:pt x="326517" y="406653"/>
                  <a:pt x="276733" y="427100"/>
                  <a:pt x="218058" y="427100"/>
                </a:cubicBezTo>
                <a:cubicBezTo>
                  <a:pt x="158623" y="427100"/>
                  <a:pt x="108458" y="406780"/>
                  <a:pt x="67691" y="366013"/>
                </a:cubicBezTo>
                <a:cubicBezTo>
                  <a:pt x="26797" y="325373"/>
                  <a:pt x="6350" y="276225"/>
                  <a:pt x="6350" y="218439"/>
                </a:cubicBezTo>
                <a:cubicBezTo>
                  <a:pt x="6350" y="179958"/>
                  <a:pt x="15621" y="144272"/>
                  <a:pt x="34290" y="111378"/>
                </a:cubicBezTo>
                <a:cubicBezTo>
                  <a:pt x="52832" y="78612"/>
                  <a:pt x="78232" y="52831"/>
                  <a:pt x="110363" y="34162"/>
                </a:cubicBezTo>
                <a:cubicBezTo>
                  <a:pt x="142621" y="15620"/>
                  <a:pt x="177419" y="6350"/>
                  <a:pt x="21475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678432" y="1658620"/>
            <a:ext cx="247269" cy="433450"/>
          </a:xfrm>
          <a:custGeom>
            <a:avLst/>
            <a:gdLst>
              <a:gd name="connsiteX0" fmla="*/ 128904 w 247269"/>
              <a:gd name="connsiteY0" fmla="*/ 6350 h 433450"/>
              <a:gd name="connsiteX1" fmla="*/ 181863 w 247269"/>
              <a:gd name="connsiteY1" fmla="*/ 20319 h 433450"/>
              <a:gd name="connsiteX2" fmla="*/ 234060 w 247269"/>
              <a:gd name="connsiteY2" fmla="*/ 71881 h 433450"/>
              <a:gd name="connsiteX3" fmla="*/ 201422 w 247269"/>
              <a:gd name="connsiteY3" fmla="*/ 96773 h 433450"/>
              <a:gd name="connsiteX4" fmla="*/ 162813 w 247269"/>
              <a:gd name="connsiteY4" fmla="*/ 57276 h 433450"/>
              <a:gd name="connsiteX5" fmla="*/ 128142 w 247269"/>
              <a:gd name="connsiteY5" fmla="*/ 47751 h 433450"/>
              <a:gd name="connsiteX6" fmla="*/ 88519 w 247269"/>
              <a:gd name="connsiteY6" fmla="*/ 62356 h 433450"/>
              <a:gd name="connsiteX7" fmla="*/ 73151 w 247269"/>
              <a:gd name="connsiteY7" fmla="*/ 98678 h 433450"/>
              <a:gd name="connsiteX8" fmla="*/ 78485 w 247269"/>
              <a:gd name="connsiteY8" fmla="*/ 123951 h 433450"/>
              <a:gd name="connsiteX9" fmla="*/ 98425 w 247269"/>
              <a:gd name="connsiteY9" fmla="*/ 150622 h 433450"/>
              <a:gd name="connsiteX10" fmla="*/ 150113 w 247269"/>
              <a:gd name="connsiteY10" fmla="*/ 190626 h 433450"/>
              <a:gd name="connsiteX11" fmla="*/ 221488 w 247269"/>
              <a:gd name="connsiteY11" fmla="*/ 259079 h 433450"/>
              <a:gd name="connsiteX12" fmla="*/ 240919 w 247269"/>
              <a:gd name="connsiteY12" fmla="*/ 319277 h 433450"/>
              <a:gd name="connsiteX13" fmla="*/ 207772 w 247269"/>
              <a:gd name="connsiteY13" fmla="*/ 394969 h 433450"/>
              <a:gd name="connsiteX14" fmla="*/ 127253 w 247269"/>
              <a:gd name="connsiteY14" fmla="*/ 427100 h 433450"/>
              <a:gd name="connsiteX15" fmla="*/ 61086 w 247269"/>
              <a:gd name="connsiteY15" fmla="*/ 407669 h 433450"/>
              <a:gd name="connsiteX16" fmla="*/ 6350 w 247269"/>
              <a:gd name="connsiteY16" fmla="*/ 342391 h 433450"/>
              <a:gd name="connsiteX17" fmla="*/ 40385 w 247269"/>
              <a:gd name="connsiteY17" fmla="*/ 321944 h 433450"/>
              <a:gd name="connsiteX18" fmla="*/ 123444 w 247269"/>
              <a:gd name="connsiteY18" fmla="*/ 388111 h 433450"/>
              <a:gd name="connsiteX19" fmla="*/ 161289 w 247269"/>
              <a:gd name="connsiteY19" fmla="*/ 378713 h 433450"/>
              <a:gd name="connsiteX20" fmla="*/ 188341 w 247269"/>
              <a:gd name="connsiteY20" fmla="*/ 353567 h 433450"/>
              <a:gd name="connsiteX21" fmla="*/ 197611 w 247269"/>
              <a:gd name="connsiteY21" fmla="*/ 320039 h 433450"/>
              <a:gd name="connsiteX22" fmla="*/ 183895 w 247269"/>
              <a:gd name="connsiteY22" fmla="*/ 280542 h 433450"/>
              <a:gd name="connsiteX23" fmla="*/ 115316 w 247269"/>
              <a:gd name="connsiteY23" fmla="*/ 216280 h 433450"/>
              <a:gd name="connsiteX24" fmla="*/ 52958 w 247269"/>
              <a:gd name="connsiteY24" fmla="*/ 161544 h 433450"/>
              <a:gd name="connsiteX25" fmla="*/ 31750 w 247269"/>
              <a:gd name="connsiteY25" fmla="*/ 100202 h 433450"/>
              <a:gd name="connsiteX26" fmla="*/ 44195 w 247269"/>
              <a:gd name="connsiteY26" fmla="*/ 52577 h 433450"/>
              <a:gd name="connsiteX27" fmla="*/ 79501 w 247269"/>
              <a:gd name="connsiteY27" fmla="*/ 18669 h 433450"/>
              <a:gd name="connsiteX28" fmla="*/ 128904 w 247269"/>
              <a:gd name="connsiteY28" fmla="*/ 6350 h 433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247269" h="433450">
                <a:moveTo>
                  <a:pt x="128904" y="6350"/>
                </a:moveTo>
                <a:cubicBezTo>
                  <a:pt x="147827" y="6350"/>
                  <a:pt x="165480" y="10922"/>
                  <a:pt x="181863" y="20319"/>
                </a:cubicBezTo>
                <a:cubicBezTo>
                  <a:pt x="198373" y="29717"/>
                  <a:pt x="215772" y="46862"/>
                  <a:pt x="234060" y="71881"/>
                </a:cubicBezTo>
                <a:lnTo>
                  <a:pt x="201422" y="96773"/>
                </a:lnTo>
                <a:cubicBezTo>
                  <a:pt x="186308" y="76707"/>
                  <a:pt x="173482" y="63626"/>
                  <a:pt x="162813" y="57276"/>
                </a:cubicBezTo>
                <a:cubicBezTo>
                  <a:pt x="152272" y="50926"/>
                  <a:pt x="140588" y="47751"/>
                  <a:pt x="128142" y="47751"/>
                </a:cubicBezTo>
                <a:cubicBezTo>
                  <a:pt x="112013" y="47751"/>
                  <a:pt x="98805" y="52577"/>
                  <a:pt x="88519" y="62356"/>
                </a:cubicBezTo>
                <a:cubicBezTo>
                  <a:pt x="78232" y="72262"/>
                  <a:pt x="73151" y="84327"/>
                  <a:pt x="73151" y="98678"/>
                </a:cubicBezTo>
                <a:cubicBezTo>
                  <a:pt x="73151" y="107314"/>
                  <a:pt x="74929" y="115823"/>
                  <a:pt x="78485" y="123951"/>
                </a:cubicBezTo>
                <a:cubicBezTo>
                  <a:pt x="82169" y="132079"/>
                  <a:pt x="88772" y="140969"/>
                  <a:pt x="98425" y="150622"/>
                </a:cubicBezTo>
                <a:cubicBezTo>
                  <a:pt x="103632" y="155701"/>
                  <a:pt x="120903" y="169036"/>
                  <a:pt x="150113" y="190626"/>
                </a:cubicBezTo>
                <a:cubicBezTo>
                  <a:pt x="184911" y="216280"/>
                  <a:pt x="208660" y="239013"/>
                  <a:pt x="221488" y="259079"/>
                </a:cubicBezTo>
                <a:cubicBezTo>
                  <a:pt x="234441" y="279019"/>
                  <a:pt x="240919" y="299084"/>
                  <a:pt x="240919" y="319277"/>
                </a:cubicBezTo>
                <a:cubicBezTo>
                  <a:pt x="240919" y="348233"/>
                  <a:pt x="229869" y="373506"/>
                  <a:pt x="207772" y="394969"/>
                </a:cubicBezTo>
                <a:cubicBezTo>
                  <a:pt x="185673" y="416432"/>
                  <a:pt x="158876" y="427100"/>
                  <a:pt x="127253" y="427100"/>
                </a:cubicBezTo>
                <a:cubicBezTo>
                  <a:pt x="102997" y="427100"/>
                  <a:pt x="80898" y="420623"/>
                  <a:pt x="61086" y="407669"/>
                </a:cubicBezTo>
                <a:cubicBezTo>
                  <a:pt x="41275" y="394588"/>
                  <a:pt x="23113" y="372872"/>
                  <a:pt x="6350" y="342391"/>
                </a:cubicBezTo>
                <a:lnTo>
                  <a:pt x="40385" y="321944"/>
                </a:lnTo>
                <a:cubicBezTo>
                  <a:pt x="64388" y="366013"/>
                  <a:pt x="92075" y="388111"/>
                  <a:pt x="123444" y="388111"/>
                </a:cubicBezTo>
                <a:cubicBezTo>
                  <a:pt x="136905" y="388111"/>
                  <a:pt x="149478" y="385063"/>
                  <a:pt x="161289" y="378713"/>
                </a:cubicBezTo>
                <a:cubicBezTo>
                  <a:pt x="173100" y="372490"/>
                  <a:pt x="182117" y="364108"/>
                  <a:pt x="188341" y="353567"/>
                </a:cubicBezTo>
                <a:cubicBezTo>
                  <a:pt x="194436" y="343026"/>
                  <a:pt x="197611" y="331850"/>
                  <a:pt x="197611" y="320039"/>
                </a:cubicBezTo>
                <a:cubicBezTo>
                  <a:pt x="197611" y="306577"/>
                  <a:pt x="193039" y="293497"/>
                  <a:pt x="183895" y="280542"/>
                </a:cubicBezTo>
                <a:cubicBezTo>
                  <a:pt x="171450" y="262762"/>
                  <a:pt x="148589" y="241300"/>
                  <a:pt x="115316" y="216280"/>
                </a:cubicBezTo>
                <a:cubicBezTo>
                  <a:pt x="81914" y="191007"/>
                  <a:pt x="61086" y="172847"/>
                  <a:pt x="52958" y="161544"/>
                </a:cubicBezTo>
                <a:cubicBezTo>
                  <a:pt x="38735" y="142620"/>
                  <a:pt x="31750" y="122173"/>
                  <a:pt x="31750" y="100202"/>
                </a:cubicBezTo>
                <a:cubicBezTo>
                  <a:pt x="31750" y="82803"/>
                  <a:pt x="35813" y="66928"/>
                  <a:pt x="44195" y="52577"/>
                </a:cubicBezTo>
                <a:cubicBezTo>
                  <a:pt x="52577" y="38226"/>
                  <a:pt x="64388" y="26923"/>
                  <a:pt x="79501" y="18669"/>
                </a:cubicBezTo>
                <a:cubicBezTo>
                  <a:pt x="94614" y="10413"/>
                  <a:pt x="111125" y="6350"/>
                  <a:pt x="12890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AF235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08100"/>
            <a:ext cx="7734300" cy="9144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5791200"/>
            <a:ext cx="5765800" cy="8255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4953000"/>
            <a:ext cx="1295400" cy="18923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854200"/>
            <a:ext cx="70612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What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can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we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buy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in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following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shops?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4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baker´s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09600" y="2705100"/>
            <a:ext cx="29464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2231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off-licence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1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chemist´s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3619500"/>
            <a:ext cx="3530600" cy="256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2234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ironmonger´s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1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greengrocer´s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1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fishmonger´s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4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newsagent´s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1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0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7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grocer´s</a:t>
            </a:r>
          </a:p>
          <a:p>
            <a:pPr>
              <a:lnSpc>
                <a:spcPts val="3300"/>
              </a:lnSpc>
              <a:tabLst/>
            </a:pPr>
            <a:r>
              <a:rPr lang="en-US" altLang="zh-CN" sz="2234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tailor´s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930400"/>
            <a:ext cx="60579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Do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following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on-line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exercise: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3022600"/>
            <a:ext cx="79121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002" u="sng" dirty="0" smtClean="0">
                <a:solidFill>
                  <a:srgbClr val="17BBFD"/>
                </a:solidFill>
                <a:latin typeface="Century" pitchFamily="18" charset="0"/>
                <a:cs typeface="Century" pitchFamily="18" charset="0"/>
                <a:hlinkClick r:id="rId4"/>
              </a:rPr>
              <a:t>http://esl.about.com/library/vocabulary/bl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90600" y="3479800"/>
            <a:ext cx="61341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002" u="sng" dirty="0" smtClean="0">
                <a:solidFill>
                  <a:srgbClr val="17BBFD"/>
                </a:solidFill>
                <a:latin typeface="Century" pitchFamily="18" charset="0"/>
                <a:cs typeface="Century" pitchFamily="18" charset="0"/>
                <a:hlinkClick r:id="rId4"/>
              </a:rPr>
              <a:t>wordgroups_places_shops_q.htm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943100"/>
            <a:ext cx="5410200" cy="1003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What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can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you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do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or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get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at/in</a:t>
            </a:r>
          </a:p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library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09600" y="3022600"/>
            <a:ext cx="3073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2402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post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office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3606800"/>
            <a:ext cx="3606800" cy="15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2402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police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station</a:t>
            </a:r>
          </a:p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2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hospital</a:t>
            </a:r>
          </a:p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laundry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5219700"/>
            <a:ext cx="35179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2400" dirty="0" smtClean="0">
                <a:solidFill>
                  <a:srgbClr val="FF388C"/>
                </a:solidFill>
                <a:latin typeface="Century" pitchFamily="18" charset="0"/>
                <a:cs typeface="Century" pitchFamily="18" charset="0"/>
              </a:rPr>
              <a:t>-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The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dry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FFFFFF"/>
                </a:solidFill>
                <a:latin typeface="Century" pitchFamily="18" charset="0"/>
                <a:cs typeface="Century" pitchFamily="18" charset="0"/>
              </a:rPr>
              <a:t>cleaner´s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Places to shop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err="1" smtClean="0"/>
              <a:t>Describe</a:t>
            </a:r>
            <a:r>
              <a:rPr lang="cs-CZ" dirty="0" smtClean="0"/>
              <a:t>!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err="1" smtClean="0"/>
              <a:t>Shopping</a:t>
            </a:r>
            <a:r>
              <a:rPr lang="cs-CZ" dirty="0" smtClean="0"/>
              <a:t> </a:t>
            </a:r>
            <a:r>
              <a:rPr lang="cs-CZ" dirty="0" err="1" smtClean="0"/>
              <a:t>mall</a:t>
            </a:r>
            <a:r>
              <a:rPr lang="cs-CZ" dirty="0" smtClean="0"/>
              <a:t> </a:t>
            </a:r>
          </a:p>
          <a:p>
            <a:r>
              <a:rPr lang="cs-CZ" dirty="0" err="1" smtClean="0"/>
              <a:t>Boutique</a:t>
            </a:r>
            <a:r>
              <a:rPr lang="cs-CZ" dirty="0" smtClean="0"/>
              <a:t> </a:t>
            </a:r>
          </a:p>
          <a:p>
            <a:r>
              <a:rPr lang="cs-CZ" dirty="0" err="1" smtClean="0"/>
              <a:t>Off</a:t>
            </a:r>
            <a:r>
              <a:rPr lang="cs-CZ" dirty="0" smtClean="0"/>
              <a:t>-</a:t>
            </a:r>
            <a:r>
              <a:rPr lang="cs-CZ" dirty="0" err="1" smtClean="0"/>
              <a:t>price</a:t>
            </a:r>
            <a:r>
              <a:rPr lang="cs-CZ" dirty="0" smtClean="0"/>
              <a:t> </a:t>
            </a:r>
          </a:p>
          <a:p>
            <a:r>
              <a:rPr lang="cs-CZ" dirty="0" smtClean="0"/>
              <a:t>Market </a:t>
            </a:r>
          </a:p>
          <a:p>
            <a:r>
              <a:rPr lang="cs-CZ" dirty="0" smtClean="0"/>
              <a:t>Kiosk </a:t>
            </a:r>
          </a:p>
          <a:p>
            <a:r>
              <a:rPr lang="cs-CZ" dirty="0" err="1" smtClean="0"/>
              <a:t>Bazaar</a:t>
            </a:r>
            <a:r>
              <a:rPr lang="cs-CZ" dirty="0" smtClean="0"/>
              <a:t> </a:t>
            </a:r>
          </a:p>
          <a:p>
            <a:r>
              <a:rPr lang="cs-CZ" dirty="0" err="1" smtClean="0"/>
              <a:t>Discount</a:t>
            </a:r>
            <a:r>
              <a:rPr lang="cs-CZ" dirty="0" smtClean="0"/>
              <a:t> </a:t>
            </a:r>
            <a:r>
              <a:rPr lang="cs-CZ" dirty="0" err="1" smtClean="0"/>
              <a:t>store</a:t>
            </a:r>
            <a:r>
              <a:rPr lang="cs-CZ" dirty="0" smtClean="0"/>
              <a:t> </a:t>
            </a:r>
          </a:p>
          <a:p>
            <a:r>
              <a:rPr lang="cs-CZ" dirty="0" smtClean="0"/>
              <a:t>Department </a:t>
            </a:r>
            <a:r>
              <a:rPr lang="cs-CZ" dirty="0" err="1" smtClean="0"/>
              <a:t>store</a:t>
            </a:r>
            <a:r>
              <a:rPr lang="cs-CZ" dirty="0" smtClean="0"/>
              <a:t> 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err="1" smtClean="0"/>
              <a:t>Shopping</a:t>
            </a:r>
            <a:r>
              <a:rPr lang="cs-CZ" dirty="0" smtClean="0"/>
              <a:t> centre </a:t>
            </a:r>
          </a:p>
          <a:p>
            <a:r>
              <a:rPr lang="cs-CZ" dirty="0" smtClean="0"/>
              <a:t>Supermarket </a:t>
            </a:r>
          </a:p>
          <a:p>
            <a:r>
              <a:rPr lang="cs-CZ" dirty="0" err="1" smtClean="0"/>
              <a:t>Street</a:t>
            </a:r>
            <a:r>
              <a:rPr lang="cs-CZ" dirty="0" smtClean="0"/>
              <a:t> </a:t>
            </a:r>
            <a:r>
              <a:rPr lang="cs-CZ" dirty="0" err="1" smtClean="0"/>
              <a:t>vendor</a:t>
            </a:r>
            <a:r>
              <a:rPr lang="cs-CZ" dirty="0" smtClean="0"/>
              <a:t> </a:t>
            </a:r>
          </a:p>
          <a:p>
            <a:r>
              <a:rPr lang="cs-CZ" dirty="0" err="1" smtClean="0"/>
              <a:t>Retail</a:t>
            </a:r>
            <a:r>
              <a:rPr lang="cs-CZ" dirty="0" smtClean="0"/>
              <a:t> </a:t>
            </a:r>
            <a:r>
              <a:rPr lang="cs-CZ" dirty="0" err="1" smtClean="0"/>
              <a:t>chain</a:t>
            </a:r>
            <a:r>
              <a:rPr lang="cs-CZ" dirty="0" smtClean="0"/>
              <a:t> </a:t>
            </a:r>
            <a:r>
              <a:rPr lang="cs-CZ" dirty="0" err="1" smtClean="0"/>
              <a:t>store</a:t>
            </a:r>
            <a:r>
              <a:rPr lang="cs-CZ" dirty="0" smtClean="0"/>
              <a:t> </a:t>
            </a:r>
          </a:p>
          <a:p>
            <a:r>
              <a:rPr lang="en-US" dirty="0" smtClean="0"/>
              <a:t>- Use the word worksheet and match the description to the right places 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Video </a:t>
            </a:r>
            <a:r>
              <a:rPr lang="cs-CZ" dirty="0" err="1" smtClean="0"/>
              <a:t>lesson</a:t>
            </a:r>
            <a:r>
              <a:rPr lang="cs-CZ" dirty="0" smtClean="0"/>
              <a:t> on </a:t>
            </a:r>
            <a:r>
              <a:rPr lang="cs-CZ" dirty="0" err="1" smtClean="0"/>
              <a:t>shopping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buying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Watch the video and learn some phrases, idioms and slang</a:t>
            </a:r>
            <a:endParaRPr lang="cs-CZ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youtube.com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watch</a:t>
            </a:r>
            <a:r>
              <a:rPr lang="cs-CZ" dirty="0" smtClean="0">
                <a:hlinkClick r:id="rId2"/>
              </a:rPr>
              <a:t>?v=_QC3qte95ho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lent">
  <a:themeElements>
    <a:clrScheme name="Talent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alent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Talent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</TotalTime>
  <Words>359</Words>
  <Application>Microsoft Office PowerPoint</Application>
  <PresentationFormat>Předvádění na obrazovce (4:3)</PresentationFormat>
  <Paragraphs>118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Talent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Places to shop</vt:lpstr>
      <vt:lpstr>Video lesson on shopping and buying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Katka</dc:creator>
  <cp:lastModifiedBy>Učitel</cp:lastModifiedBy>
  <cp:revision>6</cp:revision>
  <dcterms:created xsi:type="dcterms:W3CDTF">2006-08-16T00:00:00Z</dcterms:created>
  <dcterms:modified xsi:type="dcterms:W3CDTF">2014-02-16T17:35:25Z</dcterms:modified>
</cp:coreProperties>
</file>