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10"/>
  </p:notesMasterIdLst>
  <p:sldIdLst>
    <p:sldId id="262" r:id="rId2"/>
    <p:sldId id="263" r:id="rId3"/>
    <p:sldId id="256" r:id="rId4"/>
    <p:sldId id="260" r:id="rId5"/>
    <p:sldId id="257" r:id="rId6"/>
    <p:sldId id="258" r:id="rId7"/>
    <p:sldId id="261" r:id="rId8"/>
    <p:sldId id="264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7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BC407-8093-469F-9A06-62FD614BCDDB}" type="datetimeFigureOut">
              <a:rPr lang="cs-CZ" smtClean="0"/>
              <a:pPr/>
              <a:t>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C22A9-45BA-4375-A4DA-7CA7F3E720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6510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C644B96-6AEF-437D-9F47-5A5BF62D4AC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CB9AC16-0E48-4ABF-B9D8-85F265FA66B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C22A9-45BA-4375-A4DA-7CA7F3E7209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C22A9-45BA-4375-A4DA-7CA7F3E7209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C22A9-45BA-4375-A4DA-7CA7F3E7209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C22A9-45BA-4375-A4DA-7CA7F3E7209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9C22A9-45BA-4375-A4DA-7CA7F3E7209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7A24DE-B030-4E01-B305-04F44F92ABF0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7BA24-A05C-4129-82CA-3FB420C65D9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72093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C240-94B7-4358-8C2E-FF5F234266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0510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58472-AB03-4714-A4E4-B342078DB2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40385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8A8EB-DF84-4944-A692-07E96680C2F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04071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9B616-50EA-4118-9FD0-DAEACCAC99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0394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ABE4B-5D9A-4527-A5C1-1BD06CF9E4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38543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F83D4-E59D-41C6-9DF0-B87481F8FB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270276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BAFBF-7F97-41EE-AE7B-D1902819975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681193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362F0-7EA0-41E8-A8C6-545017659DB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28504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C2D5C-5270-4EF1-A84C-C9D710FF5D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48730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38BA08-29DE-4189-9A64-AF322A464C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32104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F3777-7728-4A0A-B3E1-F9E98A75206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0896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 spd="med">
    <p:pull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1052513"/>
            <a:ext cx="7483475" cy="966787"/>
          </a:xfrm>
        </p:spPr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Průvodní list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2276475"/>
            <a:ext cx="8064500" cy="2857500"/>
          </a:xfrm>
        </p:spPr>
        <p:txBody>
          <a:bodyPr rtlCol="0">
            <a:normAutofit fontScale="55000" lnSpcReduction="2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	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materiál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 Prezentace – zápis pro žáky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Určen pro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3. ročník oboru technické lyceum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nformační a komunikační technologie  –  Prezentační program PowerPoint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učebního materiálu: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Úvod - ZŽ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ovéPole 4"/>
          <p:cNvSpPr txBox="1">
            <a:spLocks noChangeArrowheads="1"/>
          </p:cNvSpPr>
          <p:nvPr/>
        </p:nvSpPr>
        <p:spPr bwMode="auto">
          <a:xfrm>
            <a:off x="4932363" y="5445125"/>
            <a:ext cx="403225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b="1" dirty="0">
                <a:latin typeface="Times New Roman" pitchFamily="18" charset="0"/>
                <a:cs typeface="Times New Roman" pitchFamily="18" charset="0"/>
              </a:rPr>
              <a:t>Jméno autora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Ing. Martinková Šárka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dirty="0"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dirty="0">
                <a:latin typeface="Times New Roman" pitchFamily="18" charset="0"/>
                <a:cs typeface="Times New Roman" pitchFamily="18" charset="0"/>
              </a:rPr>
              <a:t>Datum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vytvoření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5.1.2013  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sz="10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1000" b="1" dirty="0" err="1"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1000" b="1" dirty="0">
                <a:latin typeface="Times New Roman" pitchFamily="18" charset="0"/>
                <a:cs typeface="Times New Roman" pitchFamily="18" charset="0"/>
              </a:rPr>
              <a:t>. projektu: CZ.1.07/1.5.00/34.0627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00966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56992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prezentace,</a:t>
            </a: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automaticky, řízená, snímek, co, komu, kdy, čitelnost, heslovitě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Vzdělávací materiál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obsahuje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základní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informace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pro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úvod do oblasti prezentačního programu a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je připraven pro žáky formou prezentace jako zápis do sešitu. 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eaLnBrk="1" hangingPunct="1">
              <a:buFont typeface="Arial" charset="0"/>
              <a:buNone/>
            </a:pPr>
            <a:r>
              <a:rPr lang="cs-CZ" sz="1800" b="1" dirty="0" smtClean="0">
                <a:latin typeface="Times New Roman" pitchFamily="18" charset="0"/>
                <a:cs typeface="Times New Roman" pitchFamily="18" charset="0"/>
              </a:rPr>
              <a:t>Metodické pokyny: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Snímky prezentace najíždějí po kliknutí myši a žáci si přes promítací plátno a dataprojektor provedou zápis do sešitu.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 když prezentované informace jsou obvykle snadno pochopitelné, přesto je vhodné je doplnit slovním komentářem.</a:t>
            </a:r>
          </a:p>
          <a:p>
            <a:pPr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932362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526288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PowerPoint - PREZENTACE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idx="1"/>
          </p:nvPr>
        </p:nvSpPr>
        <p:spPr>
          <a:xfrm>
            <a:off x="395536" y="1196752"/>
            <a:ext cx="8424862" cy="460851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= slouží pro výklad látky</a:t>
            </a:r>
            <a:endParaRPr lang="cs-CZ" b="1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= nutno mít potřebnou </a:t>
            </a:r>
            <a:r>
              <a:rPr lang="cs-CZ" dirty="0" smtClean="0"/>
              <a:t>techniku - dataprojektor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= </a:t>
            </a:r>
            <a:r>
              <a:rPr lang="cs-CZ" dirty="0" smtClean="0"/>
              <a:t>průběh prezentace </a:t>
            </a:r>
            <a:r>
              <a:rPr lang="cs-CZ" dirty="0"/>
              <a:t>: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	buď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a) </a:t>
            </a:r>
            <a:r>
              <a:rPr lang="cs-CZ" b="1" dirty="0">
                <a:solidFill>
                  <a:srgbClr val="0070C0"/>
                </a:solidFill>
              </a:rPr>
              <a:t>automaticky</a:t>
            </a:r>
            <a:r>
              <a:rPr lang="cs-CZ" dirty="0"/>
              <a:t> – po určité časové </a:t>
            </a:r>
            <a:r>
              <a:rPr lang="cs-CZ" dirty="0" smtClean="0"/>
              <a:t>prodlevě nabíhají jednotlivé snímky (jako film)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	anebo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b) </a:t>
            </a:r>
            <a:r>
              <a:rPr lang="cs-CZ" b="1" dirty="0">
                <a:solidFill>
                  <a:srgbClr val="0070C0"/>
                </a:solidFill>
              </a:rPr>
              <a:t>řízená prezentace</a:t>
            </a:r>
            <a:r>
              <a:rPr lang="cs-CZ" dirty="0"/>
              <a:t> – </a:t>
            </a:r>
            <a:r>
              <a:rPr lang="cs-CZ" dirty="0" smtClean="0"/>
              <a:t>výklad – snímky </a:t>
            </a:r>
            <a:r>
              <a:rPr lang="cs-CZ" dirty="0" err="1" smtClean="0"/>
              <a:t>prezentista</a:t>
            </a:r>
            <a:r>
              <a:rPr lang="cs-CZ" dirty="0" smtClean="0"/>
              <a:t> doplňuje slovním komentářem a pak odklikne a</a:t>
            </a:r>
            <a:endParaRPr lang="cs-CZ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/>
              <a:t>	</a:t>
            </a:r>
            <a:r>
              <a:rPr lang="cs-CZ" dirty="0" smtClean="0"/>
              <a:t>naběhne </a:t>
            </a:r>
            <a:r>
              <a:rPr lang="cs-CZ" dirty="0"/>
              <a:t>další snímek</a:t>
            </a:r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922114"/>
          </a:xfrm>
        </p:spPr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Vytvoření prezentace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124744"/>
            <a:ext cx="8435975" cy="489654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None/>
            </a:pPr>
            <a:r>
              <a:rPr lang="cs-CZ" dirty="0"/>
              <a:t>= skládá  se z jednotlivých snímků </a:t>
            </a:r>
          </a:p>
          <a:p>
            <a:pPr>
              <a:buFont typeface="Wingdings" pitchFamily="2" charset="2"/>
              <a:buNone/>
            </a:pPr>
            <a:r>
              <a:rPr lang="cs-CZ" dirty="0"/>
              <a:t>		(obdoba </a:t>
            </a:r>
            <a:r>
              <a:rPr lang="cs-CZ" dirty="0" err="1"/>
              <a:t>WORDu</a:t>
            </a:r>
            <a:r>
              <a:rPr lang="cs-CZ" dirty="0"/>
              <a:t> – namísto stránek)</a:t>
            </a:r>
          </a:p>
          <a:p>
            <a:pPr>
              <a:buFont typeface="Wingdings" pitchFamily="2" charset="2"/>
              <a:buNone/>
            </a:pPr>
            <a:r>
              <a:rPr lang="cs-CZ" b="1" dirty="0" smtClean="0"/>
              <a:t>Tvorba </a:t>
            </a:r>
            <a:r>
              <a:rPr lang="cs-CZ" b="1" dirty="0"/>
              <a:t>snímku </a:t>
            </a:r>
            <a:r>
              <a:rPr lang="cs-CZ" b="1" dirty="0" smtClean="0"/>
              <a:t>:</a:t>
            </a:r>
            <a:endParaRPr lang="cs-CZ" b="1" dirty="0"/>
          </a:p>
          <a:p>
            <a:r>
              <a:rPr lang="cs-CZ" b="1" dirty="0">
                <a:solidFill>
                  <a:srgbClr val="0070C0"/>
                </a:solidFill>
              </a:rPr>
              <a:t>přes šablonu </a:t>
            </a:r>
            <a:r>
              <a:rPr lang="cs-CZ" b="1" dirty="0"/>
              <a:t>– díky ní se </a:t>
            </a:r>
            <a:r>
              <a:rPr lang="cs-CZ" b="1" dirty="0" smtClean="0"/>
              <a:t>využije nastavení velikosti, </a:t>
            </a:r>
            <a:r>
              <a:rPr lang="cs-CZ" b="1" dirty="0"/>
              <a:t>typů a barev písem</a:t>
            </a:r>
          </a:p>
          <a:p>
            <a:pPr>
              <a:buFont typeface="Wingdings" pitchFamily="2" charset="2"/>
              <a:buNone/>
            </a:pPr>
            <a:endParaRPr lang="cs-CZ" b="1" dirty="0"/>
          </a:p>
          <a:p>
            <a:r>
              <a:rPr lang="cs-CZ" b="1" dirty="0" err="1">
                <a:solidFill>
                  <a:srgbClr val="0070C0"/>
                </a:solidFill>
              </a:rPr>
              <a:t>individuelně</a:t>
            </a:r>
            <a:r>
              <a:rPr lang="cs-CZ" b="1" dirty="0"/>
              <a:t> -  </a:t>
            </a:r>
            <a:r>
              <a:rPr lang="cs-CZ" b="1" dirty="0" smtClean="0"/>
              <a:t>karta Vložení –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- text </a:t>
            </a:r>
            <a:r>
              <a:rPr lang="cs-CZ" b="1" dirty="0"/>
              <a:t>= textové pole</a:t>
            </a:r>
          </a:p>
          <a:p>
            <a:pPr>
              <a:buFont typeface="Wingdings" pitchFamily="2" charset="2"/>
              <a:buNone/>
            </a:pPr>
            <a:r>
              <a:rPr lang="cs-CZ" b="1" dirty="0"/>
              <a:t>				</a:t>
            </a:r>
            <a:r>
              <a:rPr lang="cs-CZ" b="1" dirty="0" smtClean="0"/>
              <a:t>- objekty </a:t>
            </a:r>
            <a:r>
              <a:rPr lang="cs-CZ" b="1" dirty="0"/>
              <a:t>= obrázek, graf, 						tabulka,…</a:t>
            </a:r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Důležité :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773238"/>
            <a:ext cx="8785225" cy="3888010"/>
          </a:xfrm>
        </p:spPr>
        <p:txBody>
          <a:bodyPr>
            <a:normAutofit lnSpcReduction="10000"/>
          </a:bodyPr>
          <a:lstStyle/>
          <a:p>
            <a:pPr marL="609600" indent="-609600"/>
            <a:r>
              <a:rPr lang="cs-CZ" b="1" dirty="0">
                <a:solidFill>
                  <a:srgbClr val="0070C0"/>
                </a:solidFill>
              </a:rPr>
              <a:t>CO</a:t>
            </a:r>
            <a:r>
              <a:rPr lang="cs-CZ" b="1" dirty="0"/>
              <a:t> – prezentovat </a:t>
            </a:r>
            <a:r>
              <a:rPr lang="cs-CZ" dirty="0"/>
              <a:t>(předvedení nového výrobku, služeb firmy, školení zaměstnanců,…)</a:t>
            </a:r>
          </a:p>
          <a:p>
            <a:pPr marL="609600" indent="-609600"/>
            <a:r>
              <a:rPr lang="cs-CZ" b="1" dirty="0">
                <a:solidFill>
                  <a:srgbClr val="0070C0"/>
                </a:solidFill>
              </a:rPr>
              <a:t>KOMU</a:t>
            </a:r>
            <a:r>
              <a:rPr lang="cs-CZ" b="1" dirty="0"/>
              <a:t> – to bude určeno </a:t>
            </a:r>
            <a:r>
              <a:rPr lang="cs-CZ" dirty="0" smtClean="0"/>
              <a:t>(studenti, odborníci,… např.pro </a:t>
            </a:r>
            <a:r>
              <a:rPr lang="cs-CZ" dirty="0"/>
              <a:t>malé </a:t>
            </a:r>
            <a:r>
              <a:rPr lang="cs-CZ" dirty="0" smtClean="0"/>
              <a:t>děti – zpestření - naskakující </a:t>
            </a:r>
            <a:r>
              <a:rPr lang="cs-CZ" dirty="0"/>
              <a:t>obrázky,…)</a:t>
            </a:r>
          </a:p>
          <a:p>
            <a:pPr marL="609600" indent="-609600"/>
            <a:r>
              <a:rPr lang="cs-CZ" b="1" dirty="0">
                <a:solidFill>
                  <a:srgbClr val="0070C0"/>
                </a:solidFill>
              </a:rPr>
              <a:t>KDY</a:t>
            </a:r>
            <a:r>
              <a:rPr lang="cs-CZ" b="1" dirty="0"/>
              <a:t> – se to použije</a:t>
            </a:r>
            <a:r>
              <a:rPr lang="cs-CZ" dirty="0"/>
              <a:t> – buď pro obecenstvo, aby se dívalo anebo </a:t>
            </a:r>
            <a:r>
              <a:rPr lang="cs-CZ" dirty="0" smtClean="0"/>
              <a:t>podrobný výklad - přednášející </a:t>
            </a:r>
            <a:r>
              <a:rPr lang="cs-CZ" dirty="0"/>
              <a:t>pouští postupně snímky </a:t>
            </a:r>
            <a:r>
              <a:rPr lang="cs-CZ" dirty="0" smtClean="0"/>
              <a:t>se svým </a:t>
            </a:r>
            <a:r>
              <a:rPr lang="cs-CZ" dirty="0"/>
              <a:t>komentářem</a:t>
            </a:r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076777" cy="782637"/>
          </a:xfrm>
        </p:spPr>
        <p:txBody>
          <a:bodyPr/>
          <a:lstStyle/>
          <a:p>
            <a:r>
              <a:rPr lang="cs-CZ" b="1" dirty="0">
                <a:solidFill>
                  <a:srgbClr val="0070C0"/>
                </a:solidFill>
              </a:rPr>
              <a:t>Výhody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215900" y="836712"/>
            <a:ext cx="8785225" cy="5445125"/>
          </a:xfrm>
        </p:spPr>
        <p:txBody>
          <a:bodyPr/>
          <a:lstStyle/>
          <a:p>
            <a:r>
              <a:rPr lang="cs-CZ" dirty="0"/>
              <a:t>Jednoduše </a:t>
            </a:r>
            <a:r>
              <a:rPr lang="cs-CZ" b="1" dirty="0">
                <a:solidFill>
                  <a:srgbClr val="0070C0"/>
                </a:solidFill>
              </a:rPr>
              <a:t>zaujmout</a:t>
            </a:r>
            <a:r>
              <a:rPr lang="cs-CZ" dirty="0"/>
              <a:t> diváky - čitelnost</a:t>
            </a:r>
          </a:p>
          <a:p>
            <a:r>
              <a:rPr lang="cs-CZ" dirty="0"/>
              <a:t>Vystihnout </a:t>
            </a:r>
            <a:r>
              <a:rPr lang="cs-CZ" b="1" dirty="0">
                <a:solidFill>
                  <a:srgbClr val="0070C0"/>
                </a:solidFill>
              </a:rPr>
              <a:t>podstatu</a:t>
            </a:r>
            <a:r>
              <a:rPr lang="cs-CZ" dirty="0"/>
              <a:t> výkladu - heslovitě</a:t>
            </a:r>
          </a:p>
          <a:p>
            <a:r>
              <a:rPr lang="cs-CZ" dirty="0"/>
              <a:t>Prezentaci </a:t>
            </a:r>
            <a:r>
              <a:rPr lang="cs-CZ" b="1" dirty="0">
                <a:solidFill>
                  <a:srgbClr val="0070C0"/>
                </a:solidFill>
              </a:rPr>
              <a:t>zpestřit</a:t>
            </a:r>
            <a:r>
              <a:rPr lang="cs-CZ" dirty="0"/>
              <a:t> :</a:t>
            </a:r>
          </a:p>
          <a:p>
            <a:pPr lvl="1"/>
            <a:r>
              <a:rPr lang="cs-CZ" dirty="0"/>
              <a:t>Ukázat tabulky</a:t>
            </a:r>
          </a:p>
          <a:p>
            <a:pPr lvl="1"/>
            <a:r>
              <a:rPr lang="cs-CZ" dirty="0"/>
              <a:t>Grafy</a:t>
            </a:r>
          </a:p>
          <a:p>
            <a:pPr lvl="1"/>
            <a:r>
              <a:rPr lang="cs-CZ" dirty="0"/>
              <a:t>Obrázky</a:t>
            </a:r>
          </a:p>
          <a:p>
            <a:pPr lvl="1"/>
            <a:r>
              <a:rPr lang="cs-CZ" dirty="0"/>
              <a:t>Posbírané fotografie – z internetu, vlastní,…</a:t>
            </a:r>
          </a:p>
          <a:p>
            <a:pPr lvl="1"/>
            <a:r>
              <a:rPr lang="cs-CZ" dirty="0"/>
              <a:t>Video a zvuk</a:t>
            </a:r>
          </a:p>
          <a:p>
            <a:pPr lvl="1"/>
            <a:r>
              <a:rPr lang="cs-CZ" dirty="0"/>
              <a:t>Externí objekt – z jiného programu</a:t>
            </a:r>
          </a:p>
          <a:p>
            <a:pPr lvl="1"/>
            <a:r>
              <a:rPr lang="cs-CZ" dirty="0"/>
              <a:t>Na snímky použít efekty</a:t>
            </a:r>
            <a:endParaRPr lang="cs-CZ" b="1" u="sng" dirty="0"/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Shrnutí :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má být :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Jasná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Stručná</a:t>
            </a:r>
            <a:r>
              <a:rPr lang="cs-CZ" dirty="0" smtClean="0"/>
              <a:t> 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Výstižná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Bez dlouhých textů</a:t>
            </a:r>
            <a:r>
              <a:rPr lang="cs-CZ" dirty="0" smtClean="0"/>
              <a:t> – raději hesla, fráze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Má upoutat</a:t>
            </a:r>
            <a:r>
              <a:rPr lang="cs-CZ" dirty="0" smtClean="0"/>
              <a:t> – animace objektů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Dynamická</a:t>
            </a:r>
            <a:r>
              <a:rPr lang="cs-CZ" dirty="0" smtClean="0"/>
              <a:t> – synchronizace časování</a:t>
            </a:r>
            <a:endParaRPr lang="cs-CZ" dirty="0"/>
          </a:p>
        </p:txBody>
      </p:sp>
      <p:pic>
        <p:nvPicPr>
          <p:cNvPr id="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77404498"/>
      </p:ext>
    </p:extLst>
  </p:cSld>
  <p:clrMapOvr>
    <a:masterClrMapping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Použité zdroje 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899592" y="1556792"/>
            <a:ext cx="6624736" cy="3240360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Magera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I.: PowerPoint 2000 základní příručka.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2003. </a:t>
            </a:r>
          </a:p>
          <a:p>
            <a:pPr marL="0" indent="0"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ISBN 80-7226-431-1</a:t>
            </a: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Andrýsková J.: PowerPoint 2010 podrobná uživatelská příručka. Brno: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a.s. 2010</a:t>
            </a: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eaLnBrk="1" hangingPunct="1">
              <a:buNone/>
            </a:pPr>
            <a:r>
              <a:rPr lang="cs-CZ" sz="1800" smtClean="0">
                <a:latin typeface="Times New Roman" pitchFamily="18" charset="0"/>
                <a:cs typeface="Times New Roman" pitchFamily="18" charset="0"/>
              </a:rPr>
              <a:t>ISBN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978-80-251-3076-6</a:t>
            </a:r>
          </a:p>
          <a:p>
            <a:pPr marL="0" indent="0" eaLnBrk="1" hangingPunct="1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Obrázek 3" descr="Logo EU penize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130925"/>
            <a:ext cx="4248150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744248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262</Words>
  <Application>Microsoft Office PowerPoint</Application>
  <PresentationFormat>Předvádění na obrazovce (4:3)</PresentationFormat>
  <Paragraphs>74</Paragraphs>
  <Slides>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Průvodní list</vt:lpstr>
      <vt:lpstr>Snímek 2</vt:lpstr>
      <vt:lpstr>PowerPoint - PREZENTACE</vt:lpstr>
      <vt:lpstr>Vytvoření prezentace</vt:lpstr>
      <vt:lpstr>Důležité :</vt:lpstr>
      <vt:lpstr>Výhody</vt:lpstr>
      <vt:lpstr>Shrnutí :</vt:lpstr>
      <vt:lpstr>Použité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COREL DRAW</dc:title>
  <dc:creator>Šárka Martínková</dc:creator>
  <cp:lastModifiedBy>stepan.bartos</cp:lastModifiedBy>
  <cp:revision>46</cp:revision>
  <dcterms:created xsi:type="dcterms:W3CDTF">2005-05-22T21:17:15Z</dcterms:created>
  <dcterms:modified xsi:type="dcterms:W3CDTF">2013-06-08T22:07:07Z</dcterms:modified>
</cp:coreProperties>
</file>