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3" r:id="rId1"/>
  </p:sldMasterIdLst>
  <p:notesMasterIdLst>
    <p:notesMasterId r:id="rId9"/>
  </p:notesMasterIdLst>
  <p:sldIdLst>
    <p:sldId id="262" r:id="rId2"/>
    <p:sldId id="263" r:id="rId3"/>
    <p:sldId id="256" r:id="rId4"/>
    <p:sldId id="260" r:id="rId5"/>
    <p:sldId id="261" r:id="rId6"/>
    <p:sldId id="257" r:id="rId7"/>
    <p:sldId id="265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73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B3577F-ACAE-4306-A0A3-3D8109754C7D}" type="datetimeFigureOut">
              <a:rPr lang="cs-CZ" smtClean="0"/>
              <a:pPr/>
              <a:t>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D4E3B73-71C7-4FC9-AEE7-ED07F89A40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470663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C644B96-6AEF-437D-9F47-5A5BF62D4ACB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819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3CB9AC16-0E48-4ABF-B9D8-85F265FA66BD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4E3B73-71C7-4FC9-AEE7-ED07F89A40DE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4E3B73-71C7-4FC9-AEE7-ED07F89A40DE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4E3B73-71C7-4FC9-AEE7-ED07F89A40D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D4E3B73-71C7-4FC9-AEE7-ED07F89A40DE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87A24DE-B030-4E01-B305-04F44F92ABF0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EE67FF-948F-419D-85BC-2956E794ED9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02157034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607CC-7E98-4E05-A0ED-967823F011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05693621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43866A-FBBC-437F-B015-590F2036CF2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010516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55CCB1-0019-4DD7-92DE-9CFEDAA010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04454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7154-E041-49F1-9F74-6E0AD11727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6704919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FE1D4-9B65-4C04-BE5E-7A2101A356B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649329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EC5F26-75A0-42FD-8628-7AA71D6A41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98607482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B33DAA-7128-4D8F-A689-64F635E011E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27611115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E0D9A5-F7C7-4FE4-9B9B-D7878BDAE6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1450698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688D81-CB9D-4DCF-A9B8-D4F5C26128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1378817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7E80EE-36EC-4840-8973-2E73BFFDA1E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0070302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747BD-B2A8-4B18-A241-052CBE4337B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1625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ransition spd="med">
    <p:wedge/>
  </p:transition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1052513"/>
            <a:ext cx="7483475" cy="966787"/>
          </a:xfrm>
        </p:spPr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Průvodní list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2276475"/>
            <a:ext cx="8064500" cy="2857500"/>
          </a:xfrm>
        </p:spPr>
        <p:txBody>
          <a:bodyPr rtlCol="0">
            <a:normAutofit fontScale="550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	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materiál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 Prezentace – zápis pro žáky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Určen pro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3. ročník oboru technické lyceum</a:t>
            </a: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l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Vzdělávací oblast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nformační a komunikační technologie  –  Prezentační program PowerPoint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Název učebního materiálu: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Zásady zobrazení - ZŽ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2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TextovéPole 4"/>
          <p:cNvSpPr txBox="1">
            <a:spLocks noChangeArrowheads="1"/>
          </p:cNvSpPr>
          <p:nvPr/>
        </p:nvSpPr>
        <p:spPr bwMode="auto">
          <a:xfrm>
            <a:off x="4932363" y="5445125"/>
            <a:ext cx="4032250" cy="1231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r>
              <a:rPr lang="cs-CZ" b="1" dirty="0">
                <a:latin typeface="Times New Roman" pitchFamily="18" charset="0"/>
                <a:cs typeface="Times New Roman" pitchFamily="18" charset="0"/>
              </a:rPr>
              <a:t>Jméno autora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Ing. Martinková Šárka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dirty="0">
                <a:latin typeface="Times New Roman" pitchFamily="18" charset="0"/>
                <a:cs typeface="Times New Roman" pitchFamily="18" charset="0"/>
              </a:rPr>
              <a:t>     </a:t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>
                <a:latin typeface="Times New Roman" pitchFamily="18" charset="0"/>
                <a:cs typeface="Times New Roman" pitchFamily="18" charset="0"/>
              </a:rPr>
              <a:t>Datum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vytvoření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19.1.2013  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1000" b="1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1000" b="1" dirty="0" err="1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1000" b="1" dirty="0">
                <a:latin typeface="Times New Roman" pitchFamily="18" charset="0"/>
                <a:cs typeface="Times New Roman" pitchFamily="18" charset="0"/>
              </a:rPr>
              <a:t>. projektu: CZ.1.07/1.5.00/34.0627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68308026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556992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prezentace,</a:t>
            </a: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zobrazení, dataprojektor, monitor, snímek, šablona</a:t>
            </a:r>
          </a:p>
          <a:p>
            <a:pPr eaLnBrk="1" hangingPunct="1">
              <a:buFont typeface="Arial" charset="0"/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Anotace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Vzdělávací materiál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obsahuje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základní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pravidla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zobrazení na dataprojektoru a na monitoru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oblasti prezentačního programu, pro tvorbu a obsah snímku v prezentaci a 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je připraven pro žáky formou prezentace jako zápis do sešitu. </a:t>
            </a: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>
                <a:latin typeface="Times New Roman" pitchFamily="18" charset="0"/>
                <a:cs typeface="Times New Roman" pitchFamily="18" charset="0"/>
              </a:rPr>
              <a:t>Metodické pokyny: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Snímky prezentace najíždějí po kliknutí myši a žáci si přes promítací plátno a dataprojektor provedou zápis do sešitu.</a:t>
            </a:r>
          </a:p>
          <a:p>
            <a:pPr eaLnBrk="1" hangingPunct="1">
              <a:buFont typeface="Arial" charset="0"/>
              <a:buNone/>
            </a:pP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 když prezentované informace jsou obvykle snadno pochopitelné, přesto je vhodné je doplnit slovním komentářem.</a:t>
            </a:r>
          </a:p>
          <a:p>
            <a:pPr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>
              <a:buFont typeface="Arial" charset="0"/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80789637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Rectangle 4"/>
          <p:cNvSpPr>
            <a:spLocks noGrp="1" noChangeArrowheads="1"/>
          </p:cNvSpPr>
          <p:nvPr>
            <p:ph type="title"/>
          </p:nvPr>
        </p:nvSpPr>
        <p:spPr>
          <a:xfrm>
            <a:off x="395536" y="188640"/>
            <a:ext cx="8445624" cy="936104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PREZENTACE – </a:t>
            </a:r>
            <a:r>
              <a:rPr lang="cs-CZ" sz="3200" b="1" dirty="0" smtClean="0">
                <a:solidFill>
                  <a:srgbClr val="0070C0"/>
                </a:solidFill>
              </a:rPr>
              <a:t>minimální vel. písma = 18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2053" name="Rectangle 5"/>
          <p:cNvSpPr>
            <a:spLocks noGrp="1" noChangeArrowheads="1"/>
          </p:cNvSpPr>
          <p:nvPr>
            <p:ph idx="1"/>
          </p:nvPr>
        </p:nvSpPr>
        <p:spPr>
          <a:xfrm>
            <a:off x="251520" y="1196752"/>
            <a:ext cx="8642350" cy="4607842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dirty="0" smtClean="0"/>
              <a:t>Nastavení zpravidla </a:t>
            </a:r>
            <a:r>
              <a:rPr lang="cs-CZ" dirty="0"/>
              <a:t>volíme </a:t>
            </a:r>
            <a:r>
              <a:rPr lang="cs-CZ" dirty="0" smtClean="0"/>
              <a:t>:</a:t>
            </a:r>
            <a:endParaRPr lang="cs-CZ" dirty="0"/>
          </a:p>
          <a:p>
            <a:r>
              <a:rPr lang="cs-CZ" dirty="0"/>
              <a:t>Na </a:t>
            </a:r>
            <a:r>
              <a:rPr lang="cs-CZ" b="1" dirty="0">
                <a:solidFill>
                  <a:srgbClr val="0070C0"/>
                </a:solidFill>
              </a:rPr>
              <a:t>dataprojektor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- </a:t>
            </a:r>
            <a:r>
              <a:rPr lang="cs-CZ" b="1" dirty="0"/>
              <a:t>světlé</a:t>
            </a:r>
            <a:r>
              <a:rPr lang="cs-CZ" dirty="0"/>
              <a:t> pozadí 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- </a:t>
            </a:r>
            <a:r>
              <a:rPr lang="cs-CZ" b="1" dirty="0"/>
              <a:t>bezpatkové</a:t>
            </a:r>
            <a:r>
              <a:rPr lang="cs-CZ" dirty="0"/>
              <a:t> písmo (u písma patkového			 	 	se písmena slévají</a:t>
            </a:r>
            <a:r>
              <a:rPr lang="cs-CZ" dirty="0" smtClean="0"/>
              <a:t>)</a:t>
            </a:r>
            <a:r>
              <a:rPr lang="cs-CZ" dirty="0"/>
              <a:t>	</a:t>
            </a:r>
          </a:p>
          <a:p>
            <a:r>
              <a:rPr lang="cs-CZ" dirty="0"/>
              <a:t>Na </a:t>
            </a:r>
            <a:r>
              <a:rPr lang="cs-CZ" b="1" dirty="0">
                <a:solidFill>
                  <a:srgbClr val="0070C0"/>
                </a:solidFill>
              </a:rPr>
              <a:t>monitor</a:t>
            </a:r>
          </a:p>
          <a:p>
            <a:pPr>
              <a:buFont typeface="Wingdings" pitchFamily="2" charset="2"/>
              <a:buNone/>
            </a:pPr>
            <a:r>
              <a:rPr lang="cs-CZ" b="1" dirty="0"/>
              <a:t>		- tmavé </a:t>
            </a:r>
            <a:r>
              <a:rPr lang="cs-CZ" dirty="0"/>
              <a:t>pozadí snímků</a:t>
            </a:r>
          </a:p>
          <a:p>
            <a:pPr>
              <a:buFont typeface="Wingdings" pitchFamily="2" charset="2"/>
              <a:buNone/>
            </a:pPr>
            <a:r>
              <a:rPr lang="cs-CZ" dirty="0"/>
              <a:t>		- </a:t>
            </a:r>
            <a:r>
              <a:rPr lang="cs-CZ" b="1" dirty="0"/>
              <a:t>patkové</a:t>
            </a:r>
            <a:r>
              <a:rPr lang="cs-CZ" dirty="0"/>
              <a:t> písmo</a:t>
            </a: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3568" y="1412776"/>
            <a:ext cx="8064896" cy="3816424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cs-CZ" dirty="0" smtClean="0"/>
              <a:t>buď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0070C0"/>
                </a:solidFill>
              </a:rPr>
              <a:t>karta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b="1" dirty="0" smtClean="0">
                <a:solidFill>
                  <a:srgbClr val="0070C0"/>
                </a:solidFill>
              </a:rPr>
              <a:t>Domů </a:t>
            </a:r>
            <a:r>
              <a:rPr lang="cs-CZ" dirty="0"/>
              <a:t>– Nový </a:t>
            </a:r>
            <a:r>
              <a:rPr lang="cs-CZ" dirty="0" smtClean="0"/>
              <a:t>snímek</a:t>
            </a:r>
            <a:r>
              <a:rPr lang="cs-CZ" b="1" dirty="0" smtClean="0">
                <a:solidFill>
                  <a:srgbClr val="FFCC00"/>
                </a:solidFill>
              </a:rPr>
              <a:t>	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nebo 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0070C0"/>
                </a:solidFill>
              </a:rPr>
              <a:t>pravým tlačítkem </a:t>
            </a:r>
            <a:r>
              <a:rPr lang="cs-CZ" dirty="0"/>
              <a:t>na levé straně </a:t>
            </a:r>
            <a:r>
              <a:rPr lang="cs-CZ" dirty="0" smtClean="0"/>
              <a:t>pracovní 		plochy - Nový snímek </a:t>
            </a:r>
            <a:endParaRPr 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nebo </a:t>
            </a:r>
          </a:p>
          <a:p>
            <a:pPr>
              <a:lnSpc>
                <a:spcPct val="90000"/>
              </a:lnSpc>
            </a:pPr>
            <a:r>
              <a:rPr lang="cs-CZ" b="1" dirty="0">
                <a:solidFill>
                  <a:srgbClr val="0070C0"/>
                </a:solidFill>
              </a:rPr>
              <a:t>z</a:t>
            </a:r>
            <a:r>
              <a:rPr lang="cs-CZ" b="1" dirty="0" smtClean="0">
                <a:solidFill>
                  <a:srgbClr val="0070C0"/>
                </a:solidFill>
              </a:rPr>
              <a:t>kráceným příkazem </a:t>
            </a:r>
            <a:r>
              <a:rPr lang="cs-CZ" b="1" dirty="0" smtClean="0"/>
              <a:t>CTRL </a:t>
            </a:r>
            <a:r>
              <a:rPr lang="cs-CZ" b="1" dirty="0"/>
              <a:t>– </a:t>
            </a:r>
            <a:r>
              <a:rPr lang="cs-CZ" b="1" dirty="0" smtClean="0"/>
              <a:t>M</a:t>
            </a:r>
            <a:endParaRPr lang="cs-CZ" b="1" dirty="0"/>
          </a:p>
          <a:p>
            <a:pPr>
              <a:lnSpc>
                <a:spcPct val="90000"/>
              </a:lnSpc>
              <a:buNone/>
            </a:pPr>
            <a:endParaRPr lang="cs-CZ" b="1" u="sng" dirty="0" smtClean="0"/>
          </a:p>
        </p:txBody>
      </p:sp>
      <p:sp>
        <p:nvSpPr>
          <p:cNvPr id="2" name="Obdélník 1"/>
          <p:cNvSpPr/>
          <p:nvPr/>
        </p:nvSpPr>
        <p:spPr>
          <a:xfrm>
            <a:off x="1303919" y="235967"/>
            <a:ext cx="576930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70C0"/>
                </a:solidFill>
              </a:rPr>
              <a:t>Nový snímek</a:t>
            </a:r>
            <a:endParaRPr lang="cs-CZ" sz="4400" b="1" dirty="0">
              <a:solidFill>
                <a:srgbClr val="0070C0"/>
              </a:solidFill>
            </a:endParaRPr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Obsah snímku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032448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 smtClean="0"/>
              <a:t>Výběr pozadí ze šablony :</a:t>
            </a:r>
            <a:r>
              <a:rPr lang="cs-CZ" dirty="0" smtClean="0"/>
              <a:t>  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dirty="0" smtClean="0"/>
              <a:t>		</a:t>
            </a:r>
            <a:r>
              <a:rPr lang="cs-CZ" b="1" dirty="0" smtClean="0"/>
              <a:t>karta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Návrh – ve skupině Motivy – </a:t>
            </a:r>
            <a:r>
              <a:rPr lang="cs-CZ" dirty="0" smtClean="0"/>
              <a:t>vybrat 	barevné schéma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>
              <a:solidFill>
                <a:srgbClr val="FFCC00"/>
              </a:solidFill>
            </a:endParaRPr>
          </a:p>
          <a:p>
            <a:pPr>
              <a:lnSpc>
                <a:spcPct val="90000"/>
              </a:lnSpc>
            </a:pPr>
            <a:r>
              <a:rPr lang="cs-CZ" b="1" dirty="0" smtClean="0"/>
              <a:t>Výběr rozložení textu a obsahu :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r>
              <a:rPr lang="cs-CZ" b="1" dirty="0" smtClean="0"/>
              <a:t>		karta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0070C0"/>
                </a:solidFill>
              </a:rPr>
              <a:t>Domů – Rozložení  - ve skupině 	Snímky </a:t>
            </a:r>
            <a:r>
              <a:rPr lang="cs-CZ" dirty="0" smtClean="0"/>
              <a:t>– vybrat předdefinovaný obsah</a:t>
            </a:r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b="1" dirty="0" smtClean="0">
              <a:solidFill>
                <a:srgbClr val="FFCC00"/>
              </a:solidFill>
            </a:endParaRPr>
          </a:p>
          <a:p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502395813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4"/>
          <p:cNvSpPr>
            <a:spLocks noGrp="1" noChangeArrowheads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</a:rPr>
              <a:t>Zobrazení prezentace :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idx="1"/>
          </p:nvPr>
        </p:nvSpPr>
        <p:spPr>
          <a:xfrm>
            <a:off x="251520" y="1340768"/>
            <a:ext cx="8675688" cy="4176613"/>
          </a:xfrm>
        </p:spPr>
        <p:txBody>
          <a:bodyPr/>
          <a:lstStyle/>
          <a:p>
            <a:pPr marL="609600" indent="-609600"/>
            <a:r>
              <a:rPr lang="cs-CZ" b="1" dirty="0">
                <a:solidFill>
                  <a:srgbClr val="0070C0"/>
                </a:solidFill>
              </a:rPr>
              <a:t>Vlevo nahoře </a:t>
            </a:r>
            <a:r>
              <a:rPr lang="cs-CZ" dirty="0"/>
              <a:t>– volíme myší na záložce:</a:t>
            </a:r>
            <a:r>
              <a:rPr lang="cs-CZ" b="1" dirty="0">
                <a:solidFill>
                  <a:srgbClr val="FFCC00"/>
                </a:solidFill>
              </a:rPr>
              <a:t>	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</a:t>
            </a:r>
            <a:r>
              <a:rPr lang="cs-CZ" b="1" dirty="0" smtClean="0"/>
              <a:t>	-</a:t>
            </a:r>
            <a:r>
              <a:rPr lang="cs-CZ" b="1" dirty="0" smtClean="0">
                <a:solidFill>
                  <a:srgbClr val="FFCC00"/>
                </a:solidFill>
              </a:rPr>
              <a:t> </a:t>
            </a:r>
            <a:r>
              <a:rPr lang="cs-CZ" b="1" dirty="0"/>
              <a:t>osnova prezentace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</a:t>
            </a:r>
            <a:r>
              <a:rPr lang="cs-CZ" b="1" dirty="0" smtClean="0"/>
              <a:t>	- </a:t>
            </a:r>
            <a:r>
              <a:rPr lang="cs-CZ" b="1" dirty="0"/>
              <a:t>snímky </a:t>
            </a:r>
            <a:r>
              <a:rPr lang="cs-CZ" dirty="0"/>
              <a:t>= miniatury</a:t>
            </a:r>
            <a:endParaRPr lang="cs-CZ" dirty="0">
              <a:solidFill>
                <a:srgbClr val="FFCC00"/>
              </a:solidFill>
            </a:endParaRPr>
          </a:p>
          <a:p>
            <a:pPr marL="609600" indent="-609600"/>
            <a:r>
              <a:rPr lang="cs-CZ" b="1" dirty="0" smtClean="0">
                <a:solidFill>
                  <a:srgbClr val="0070C0"/>
                </a:solidFill>
              </a:rPr>
              <a:t>Vpravo </a:t>
            </a:r>
            <a:r>
              <a:rPr lang="cs-CZ" b="1" dirty="0">
                <a:solidFill>
                  <a:srgbClr val="0070C0"/>
                </a:solidFill>
              </a:rPr>
              <a:t>dole  </a:t>
            </a:r>
            <a:r>
              <a:rPr lang="cs-CZ" dirty="0"/>
              <a:t>- volbou ikony :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	</a:t>
            </a:r>
            <a:r>
              <a:rPr lang="cs-CZ" b="1" dirty="0" smtClean="0"/>
              <a:t>- </a:t>
            </a:r>
            <a:r>
              <a:rPr lang="cs-CZ" b="1" dirty="0"/>
              <a:t>zobrazení normální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	</a:t>
            </a:r>
            <a:r>
              <a:rPr lang="cs-CZ" b="1" dirty="0" smtClean="0"/>
              <a:t>- </a:t>
            </a:r>
            <a:r>
              <a:rPr lang="cs-CZ" b="1" dirty="0"/>
              <a:t>řazení snímků</a:t>
            </a:r>
          </a:p>
          <a:p>
            <a:pPr marL="609600" indent="-609600">
              <a:buFont typeface="Wingdings" pitchFamily="2" charset="2"/>
              <a:buNone/>
            </a:pPr>
            <a:r>
              <a:rPr lang="cs-CZ" b="1" dirty="0"/>
              <a:t>			</a:t>
            </a:r>
            <a:r>
              <a:rPr lang="cs-CZ" b="1" dirty="0" smtClean="0"/>
              <a:t>- </a:t>
            </a:r>
            <a:r>
              <a:rPr lang="cs-CZ" b="1" dirty="0"/>
              <a:t>z aktuálního snímku</a:t>
            </a:r>
            <a:endParaRPr lang="cs-CZ" dirty="0"/>
          </a:p>
        </p:txBody>
      </p:sp>
      <p:pic>
        <p:nvPicPr>
          <p:cNvPr id="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Použité zdroje </a:t>
            </a:r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899592" y="1556792"/>
            <a:ext cx="6624736" cy="3240360"/>
          </a:xfrm>
        </p:spPr>
        <p:txBody>
          <a:bodyPr>
            <a:normAutofit/>
          </a:bodyPr>
          <a:lstStyle/>
          <a:p>
            <a:pPr marL="0" indent="0" eaLnBrk="1" hangingPunct="1">
              <a:buNone/>
            </a:pP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Magera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I.: PowerPoint 2000 základní příručka. Praha: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2003. </a:t>
            </a: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ISBN 80-7226-431-1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buNone/>
            </a:pP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Andrýsková J.: PowerPoint 2010 podrobná uživatelská příručka. Brno: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Computer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1800" dirty="0" err="1" smtClean="0">
                <a:latin typeface="Times New Roman" pitchFamily="18" charset="0"/>
                <a:cs typeface="Times New Roman" pitchFamily="18" charset="0"/>
              </a:rPr>
              <a:t>Press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, a.s. 2010</a:t>
            </a: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. </a:t>
            </a:r>
          </a:p>
          <a:p>
            <a:pPr marL="0" indent="0" eaLnBrk="1" hangingPunct="1">
              <a:buNone/>
            </a:pPr>
            <a:r>
              <a:rPr lang="cs-CZ" sz="1800" smtClean="0">
                <a:latin typeface="Times New Roman" pitchFamily="18" charset="0"/>
                <a:cs typeface="Times New Roman" pitchFamily="18" charset="0"/>
              </a:rPr>
              <a:t>ISBN </a:t>
            </a:r>
            <a:r>
              <a:rPr lang="cs-CZ" sz="1800" dirty="0" smtClean="0">
                <a:latin typeface="Times New Roman" pitchFamily="18" charset="0"/>
                <a:cs typeface="Times New Roman" pitchFamily="18" charset="0"/>
              </a:rPr>
              <a:t>978-80-251-3076-6</a:t>
            </a:r>
          </a:p>
          <a:p>
            <a:pPr marL="0" indent="0" eaLnBrk="1" hangingPunct="1">
              <a:buNone/>
            </a:pPr>
            <a:endParaRPr lang="cs-CZ" sz="18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4438" y="6130925"/>
            <a:ext cx="4248150" cy="727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42443100"/>
      </p:ext>
    </p:extLst>
  </p:cSld>
  <p:clrMapOvr>
    <a:masterClrMapping/>
  </p:clrMapOvr>
  <p:transition spd="med">
    <p:wedg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435</TotalTime>
  <Words>157</Words>
  <Application>Microsoft Office PowerPoint</Application>
  <PresentationFormat>Předvádění na obrazovce (4:3)</PresentationFormat>
  <Paragraphs>61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Průvodní list</vt:lpstr>
      <vt:lpstr>Snímek 2</vt:lpstr>
      <vt:lpstr>PREZENTACE – minimální vel. písma = 18</vt:lpstr>
      <vt:lpstr>Snímek 4</vt:lpstr>
      <vt:lpstr>Obsah snímku</vt:lpstr>
      <vt:lpstr>Zobrazení prezentace :</vt:lpstr>
      <vt:lpstr>Použité zdroje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COREL DRAW</dc:title>
  <dc:creator>Šárka Martínková</dc:creator>
  <cp:lastModifiedBy>stepan.bartos</cp:lastModifiedBy>
  <cp:revision>71</cp:revision>
  <dcterms:created xsi:type="dcterms:W3CDTF">2005-05-22T21:17:15Z</dcterms:created>
  <dcterms:modified xsi:type="dcterms:W3CDTF">2013-06-08T22:12:07Z</dcterms:modified>
</cp:coreProperties>
</file>