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notesMasterIdLst>
    <p:notesMasterId r:id="rId11"/>
  </p:notesMasterIdLst>
  <p:sldIdLst>
    <p:sldId id="263" r:id="rId2"/>
    <p:sldId id="264" r:id="rId3"/>
    <p:sldId id="256" r:id="rId4"/>
    <p:sldId id="260" r:id="rId5"/>
    <p:sldId id="261" r:id="rId6"/>
    <p:sldId id="258" r:id="rId7"/>
    <p:sldId id="257" r:id="rId8"/>
    <p:sldId id="262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6E7CC9-FF1A-47A3-9F52-9A8F14F9686F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56A171-8C19-4181-9F3A-AA993E2142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3320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6A171-8C19-4181-9F3A-AA993E2142D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6A171-8C19-4181-9F3A-AA993E2142D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6A171-8C19-4181-9F3A-AA993E2142D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6A171-8C19-4181-9F3A-AA993E2142D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6A171-8C19-4181-9F3A-AA993E2142D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56A171-8C19-4181-9F3A-AA993E2142D0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DAA313-8546-4BA4-A745-60AA1E5762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58728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FAB1-E20E-4054-BFF8-97BB166641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1691981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CC212-B2B1-4889-AE42-004CD83854F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9526149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75F22-3E34-4872-9698-024EF611DDE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780202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D2C2A3-921E-471D-BFB5-32258C71C9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1126172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8F27D9-BE65-4E35-B443-BFBDB92F568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8584486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8A39DB-5496-4662-9CBD-99CBF23643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653536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512153-0815-4AE6-9699-137FE70F66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74227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74A8E6-FE57-4280-A4C9-FAAC8F820D0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038957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FB6E1C-E3B7-42F1-9C3F-EC0DBDCDF3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802534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9FF86E-FE2A-4EB2-9816-F7E1DAED97E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4347117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A2955B-8232-4BA4-ACA6-2E74ED4C5C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6142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3.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Prezentační program PowerPoint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Školení - IP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23.2.2013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9888704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prezentace,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tlačítka, akce, specifický, snímek, dočasné, trvalé, animace, úprava, efekty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informace pro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práci s prezentačním programem –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použití nástrojů jako tlačítka akcí, specifický snímek, dočasné a trvalé uložení, animace objektů, úpravy efektů,…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14786144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Tlačítka akcí </a:t>
            </a:r>
            <a:r>
              <a:rPr lang="cs-CZ" b="1" dirty="0">
                <a:solidFill>
                  <a:srgbClr val="0070C0"/>
                </a:solidFill>
              </a:rPr>
              <a:t>do snímků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>
          <a:xfrm>
            <a:off x="251520" y="1844824"/>
            <a:ext cx="8642350" cy="3528541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 </a:t>
            </a:r>
            <a:r>
              <a:rPr lang="cs-CZ" sz="3500" b="1" dirty="0"/>
              <a:t>příkazem</a:t>
            </a:r>
            <a:endParaRPr lang="cs-CZ" sz="3500" b="1" dirty="0">
              <a:solidFill>
                <a:srgbClr val="FFCC0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sz="3500" dirty="0"/>
              <a:t>	</a:t>
            </a:r>
            <a:r>
              <a:rPr lang="cs-CZ" sz="3500" b="1" dirty="0" smtClean="0">
                <a:solidFill>
                  <a:srgbClr val="0070C0"/>
                </a:solidFill>
              </a:rPr>
              <a:t>Vložení - Obrazce </a:t>
            </a:r>
            <a:r>
              <a:rPr lang="cs-CZ" sz="3500" b="1" dirty="0">
                <a:solidFill>
                  <a:srgbClr val="0070C0"/>
                </a:solidFill>
              </a:rPr>
              <a:t>– Tlačítka akcí</a:t>
            </a:r>
            <a:r>
              <a:rPr lang="cs-CZ" sz="3500" dirty="0">
                <a:solidFill>
                  <a:srgbClr val="0070C0"/>
                </a:solidFill>
              </a:rPr>
              <a:t> </a:t>
            </a:r>
            <a:r>
              <a:rPr lang="cs-CZ" sz="3500" dirty="0"/>
              <a:t>– </a:t>
            </a:r>
            <a:r>
              <a:rPr lang="cs-CZ" sz="3500" dirty="0" smtClean="0"/>
              <a:t>vybrat a vloží </a:t>
            </a:r>
            <a:r>
              <a:rPr lang="cs-CZ" sz="3500" dirty="0"/>
              <a:t>se  daný </a:t>
            </a:r>
            <a:r>
              <a:rPr lang="cs-CZ" sz="3500" dirty="0" smtClean="0"/>
              <a:t>objekt </a:t>
            </a:r>
            <a:endParaRPr lang="cs-CZ" sz="3500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r>
              <a:rPr lang="cs-CZ" b="1" dirty="0"/>
              <a:t> </a:t>
            </a:r>
            <a:r>
              <a:rPr lang="cs-CZ" b="1" dirty="0" smtClean="0"/>
              <a:t>po vložení tlačítka najede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b="1" dirty="0" smtClean="0"/>
              <a:t>  </a:t>
            </a:r>
            <a:r>
              <a:rPr lang="cs-CZ" b="1" dirty="0">
                <a:solidFill>
                  <a:srgbClr val="0070C0"/>
                </a:solidFill>
              </a:rPr>
              <a:t>Nastavení akce – Přejít na cíl </a:t>
            </a:r>
            <a:r>
              <a:rPr lang="cs-CZ" b="1" dirty="0" smtClean="0">
                <a:solidFill>
                  <a:srgbClr val="0070C0"/>
                </a:solidFill>
              </a:rPr>
              <a:t>hypertextového odkazu</a:t>
            </a:r>
            <a:r>
              <a:rPr lang="cs-CZ" b="1" dirty="0" smtClean="0"/>
              <a:t> </a:t>
            </a:r>
            <a:r>
              <a:rPr lang="cs-CZ" b="1" dirty="0"/>
              <a:t>	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/>
              <a:t>určit daný </a:t>
            </a:r>
            <a:r>
              <a:rPr lang="cs-CZ" dirty="0" smtClean="0"/>
              <a:t>snímek</a:t>
            </a:r>
          </a:p>
          <a:p>
            <a:pPr marL="0" indent="0">
              <a:buNone/>
            </a:pPr>
            <a:r>
              <a:rPr lang="cs-CZ" b="1" dirty="0"/>
              <a:t>	 </a:t>
            </a:r>
            <a:r>
              <a:rPr lang="cs-CZ" b="1" dirty="0" smtClean="0"/>
              <a:t>    </a:t>
            </a:r>
            <a:r>
              <a:rPr lang="cs-CZ" dirty="0" smtClean="0"/>
              <a:t>např.</a:t>
            </a:r>
            <a:r>
              <a:rPr lang="cs-CZ" b="1" dirty="0" smtClean="0"/>
              <a:t>                	</a:t>
            </a: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 smtClean="0"/>
              <a:t>přejít</a:t>
            </a:r>
            <a:r>
              <a:rPr lang="cs-CZ" b="1" dirty="0" smtClean="0"/>
              <a:t> </a:t>
            </a:r>
            <a:r>
              <a:rPr lang="cs-CZ" dirty="0" smtClean="0"/>
              <a:t>na následující snímek</a:t>
            </a:r>
            <a:endParaRPr lang="cs-CZ" dirty="0"/>
          </a:p>
        </p:txBody>
      </p:sp>
      <p:sp>
        <p:nvSpPr>
          <p:cNvPr id="4" name="Tlačítko akce: Dopředu nebo Další 3">
            <a:hlinkClick r:id="" action="ppaction://hlinkshowjump?jump=nextslide" highlightClick="1"/>
          </p:cNvPr>
          <p:cNvSpPr/>
          <p:nvPr/>
        </p:nvSpPr>
        <p:spPr>
          <a:xfrm>
            <a:off x="2680657" y="4792398"/>
            <a:ext cx="576064" cy="52120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7" name="Rectangle 9"/>
          <p:cNvSpPr>
            <a:spLocks noGrp="1" noChangeArrowheads="1"/>
          </p:cNvSpPr>
          <p:nvPr>
            <p:ph type="title"/>
          </p:nvPr>
        </p:nvSpPr>
        <p:spPr>
          <a:xfrm>
            <a:off x="467544" y="260648"/>
            <a:ext cx="8229600" cy="1512168"/>
          </a:xfrm>
        </p:spPr>
        <p:txBody>
          <a:bodyPr/>
          <a:lstStyle/>
          <a:p>
            <a:r>
              <a:rPr lang="cs-CZ" sz="4000" dirty="0">
                <a:solidFill>
                  <a:srgbClr val="0070C0"/>
                </a:solidFill>
              </a:rPr>
              <a:t>Specifický snímek = </a:t>
            </a:r>
            <a:r>
              <a:rPr lang="cs-CZ" sz="4000" b="1" dirty="0" smtClean="0">
                <a:solidFill>
                  <a:srgbClr val="0070C0"/>
                </a:solidFill>
              </a:rPr>
              <a:t>dočasné a trvalé uložení</a:t>
            </a:r>
            <a:r>
              <a:rPr lang="cs-CZ" sz="4000" dirty="0" smtClean="0">
                <a:solidFill>
                  <a:srgbClr val="0070C0"/>
                </a:solidFill>
              </a:rPr>
              <a:t> – např. stránka </a:t>
            </a:r>
            <a:r>
              <a:rPr lang="cs-CZ" sz="4000" dirty="0">
                <a:solidFill>
                  <a:srgbClr val="0070C0"/>
                </a:solidFill>
              </a:rPr>
              <a:t>z internetu</a:t>
            </a:r>
            <a:r>
              <a:rPr lang="cs-CZ" sz="4000" b="1" dirty="0">
                <a:solidFill>
                  <a:srgbClr val="0070C0"/>
                </a:solidFill>
              </a:rPr>
              <a:t> </a:t>
            </a:r>
          </a:p>
        </p:txBody>
      </p:sp>
      <p:sp>
        <p:nvSpPr>
          <p:cNvPr id="12298" name="Rectangle 10"/>
          <p:cNvSpPr>
            <a:spLocks noGrp="1" noChangeArrowheads="1"/>
          </p:cNvSpPr>
          <p:nvPr>
            <p:ph idx="1"/>
          </p:nvPr>
        </p:nvSpPr>
        <p:spPr>
          <a:xfrm>
            <a:off x="323528" y="2348880"/>
            <a:ext cx="8569325" cy="33123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4000" b="1" dirty="0" smtClean="0">
                <a:solidFill>
                  <a:srgbClr val="0070C0"/>
                </a:solidFill>
              </a:rPr>
              <a:t>Dočasné uložení snímku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/>
              <a:t>	- spustit IP </a:t>
            </a:r>
            <a:r>
              <a:rPr lang="cs-CZ" dirty="0" smtClean="0"/>
              <a:t>(internetový prohlížeč)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/>
              <a:t>	</a:t>
            </a:r>
            <a:r>
              <a:rPr lang="cs-CZ" b="1" dirty="0" smtClean="0"/>
              <a:t>- vybrat</a:t>
            </a:r>
            <a:r>
              <a:rPr lang="cs-CZ" dirty="0" smtClean="0"/>
              <a:t> </a:t>
            </a:r>
            <a:r>
              <a:rPr lang="cs-CZ" b="1" dirty="0" smtClean="0"/>
              <a:t>stránku </a:t>
            </a:r>
            <a:r>
              <a:rPr lang="cs-CZ" dirty="0" smtClean="0"/>
              <a:t>klávesou </a:t>
            </a:r>
            <a:r>
              <a:rPr lang="cs-CZ" b="1" dirty="0" err="1" smtClean="0">
                <a:solidFill>
                  <a:srgbClr val="0070C0"/>
                </a:solidFill>
              </a:rPr>
              <a:t>Print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Screen</a:t>
            </a:r>
            <a:r>
              <a:rPr lang="cs-CZ" b="1" dirty="0" smtClean="0"/>
              <a:t>     </a:t>
            </a:r>
            <a:r>
              <a:rPr lang="cs-CZ" dirty="0" smtClean="0"/>
              <a:t>(</a:t>
            </a:r>
            <a:r>
              <a:rPr lang="cs-CZ" dirty="0"/>
              <a:t>obrazovka </a:t>
            </a:r>
            <a:r>
              <a:rPr lang="cs-CZ" dirty="0" smtClean="0"/>
              <a:t>PC - tj. obrázek </a:t>
            </a:r>
            <a:r>
              <a:rPr lang="cs-CZ" dirty="0"/>
              <a:t>se uloží do schránky)</a:t>
            </a:r>
          </a:p>
          <a:p>
            <a:pPr marL="0" indent="0">
              <a:lnSpc>
                <a:spcPct val="90000"/>
              </a:lnSpc>
              <a:buNone/>
            </a:pPr>
            <a:endParaRPr lang="cs-CZ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dirty="0" smtClean="0"/>
              <a:t>	- </a:t>
            </a:r>
            <a:r>
              <a:rPr lang="cs-CZ" b="1" dirty="0"/>
              <a:t>vložit </a:t>
            </a:r>
            <a:r>
              <a:rPr lang="cs-CZ" dirty="0" smtClean="0"/>
              <a:t>do prezentace příkazem  </a:t>
            </a:r>
            <a:r>
              <a:rPr lang="cs-CZ" b="1" dirty="0">
                <a:solidFill>
                  <a:srgbClr val="0070C0"/>
                </a:solidFill>
              </a:rPr>
              <a:t>CTRL </a:t>
            </a:r>
            <a:r>
              <a:rPr lang="cs-CZ" b="1" dirty="0" smtClean="0">
                <a:solidFill>
                  <a:srgbClr val="0070C0"/>
                </a:solidFill>
              </a:rPr>
              <a:t>- V </a:t>
            </a:r>
            <a:endParaRPr lang="cs-CZ" b="1" dirty="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b="1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5554960" cy="1143000"/>
          </a:xfrm>
        </p:spPr>
        <p:txBody>
          <a:bodyPr>
            <a:normAutofit/>
          </a:bodyPr>
          <a:lstStyle/>
          <a:p>
            <a:pPr marL="571500" indent="-571500" algn="l">
              <a:buFont typeface="Arial" pitchFamily="34" charset="0"/>
              <a:buChar char="•"/>
            </a:pPr>
            <a:r>
              <a:rPr lang="cs-CZ" sz="4000" b="1" dirty="0" smtClean="0">
                <a:solidFill>
                  <a:srgbClr val="0070C0"/>
                </a:solidFill>
              </a:rPr>
              <a:t>Trvalé uložení snímku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229600" cy="3816423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dirty="0" smtClean="0"/>
              <a:t>-</a:t>
            </a:r>
            <a:r>
              <a:rPr lang="cs-CZ" b="1" dirty="0" smtClean="0"/>
              <a:t> </a:t>
            </a:r>
            <a:r>
              <a:rPr lang="cs-CZ" dirty="0" smtClean="0"/>
              <a:t>přes program </a:t>
            </a:r>
            <a:r>
              <a:rPr lang="cs-CZ" b="1" dirty="0" smtClean="0">
                <a:solidFill>
                  <a:srgbClr val="0070C0"/>
                </a:solidFill>
              </a:rPr>
              <a:t>Malování</a:t>
            </a:r>
            <a:endParaRPr lang="cs-CZ" b="1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dirty="0" smtClean="0"/>
              <a:t>	(</a:t>
            </a:r>
            <a:r>
              <a:rPr lang="cs-CZ" dirty="0"/>
              <a:t>obrazovka PC - tj. obrázek se </a:t>
            </a:r>
            <a:r>
              <a:rPr lang="cs-CZ" dirty="0" smtClean="0"/>
              <a:t>zde otevře)</a:t>
            </a:r>
            <a:endParaRPr lang="cs-CZ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a příkazem </a:t>
            </a:r>
            <a:r>
              <a:rPr lang="cs-CZ" b="1" dirty="0" smtClean="0">
                <a:solidFill>
                  <a:srgbClr val="0070C0"/>
                </a:solidFill>
              </a:rPr>
              <a:t>Soubor uložit jako</a:t>
            </a:r>
            <a:r>
              <a:rPr lang="cs-CZ" b="1" dirty="0" smtClean="0"/>
              <a:t> </a:t>
            </a:r>
            <a:r>
              <a:rPr lang="cs-CZ" dirty="0" smtClean="0"/>
              <a:t>– obrázek uložit </a:t>
            </a:r>
            <a:endParaRPr lang="cs-CZ" b="1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b="1" dirty="0" smtClean="0"/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b="1" dirty="0" smtClean="0"/>
              <a:t>vložit do Prezentace –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   karta Vložení - Obrázek – nalistovat odkud - 					- Otevřít</a:t>
            </a:r>
          </a:p>
          <a:p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07229026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88913"/>
            <a:ext cx="8229600" cy="782637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Přidání efektů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052736"/>
            <a:ext cx="8785225" cy="4464495"/>
          </a:xfrm>
        </p:spPr>
        <p:txBody>
          <a:bodyPr>
            <a:normAutofit fontScale="92500"/>
          </a:bodyPr>
          <a:lstStyle/>
          <a:p>
            <a:r>
              <a:rPr lang="cs-CZ" b="1" dirty="0"/>
              <a:t>o</a:t>
            </a:r>
            <a:r>
              <a:rPr lang="cs-CZ" b="1" dirty="0" smtClean="0"/>
              <a:t>značit </a:t>
            </a:r>
            <a:r>
              <a:rPr lang="cs-CZ" b="1" dirty="0"/>
              <a:t>objekt</a:t>
            </a:r>
            <a:r>
              <a:rPr lang="cs-CZ" b="1" dirty="0">
                <a:solidFill>
                  <a:srgbClr val="FFCC00"/>
                </a:solidFill>
              </a:rPr>
              <a:t> </a:t>
            </a:r>
            <a:r>
              <a:rPr lang="cs-CZ" dirty="0" smtClean="0"/>
              <a:t>(nadpis, klipart, tabulku, graf,…)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b="1" dirty="0"/>
              <a:t>	 </a:t>
            </a:r>
            <a:r>
              <a:rPr lang="cs-CZ" b="1" dirty="0" smtClean="0"/>
              <a:t>	příkazem </a:t>
            </a:r>
            <a:r>
              <a:rPr lang="cs-CZ" b="1" dirty="0" smtClean="0">
                <a:solidFill>
                  <a:srgbClr val="0070C0"/>
                </a:solidFill>
              </a:rPr>
              <a:t>Animace </a:t>
            </a:r>
            <a:r>
              <a:rPr lang="cs-CZ" b="1" dirty="0">
                <a:solidFill>
                  <a:srgbClr val="0070C0"/>
                </a:solidFill>
              </a:rPr>
              <a:t>– </a:t>
            </a:r>
            <a:r>
              <a:rPr lang="cs-CZ" b="1" dirty="0" smtClean="0">
                <a:solidFill>
                  <a:srgbClr val="0070C0"/>
                </a:solidFill>
              </a:rPr>
              <a:t>vybrat variantu </a:t>
            </a:r>
            <a:endParaRPr lang="cs-CZ" b="1" dirty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None/>
            </a:pPr>
            <a:r>
              <a:rPr lang="cs-CZ" dirty="0"/>
              <a:t>					</a:t>
            </a:r>
            <a:r>
              <a:rPr lang="cs-CZ" b="1" dirty="0">
                <a:solidFill>
                  <a:srgbClr val="FFCC00"/>
                </a:solidFill>
              </a:rPr>
              <a:t>			     	</a:t>
            </a:r>
          </a:p>
          <a:p>
            <a:r>
              <a:rPr lang="cs-CZ" b="1" dirty="0" smtClean="0"/>
              <a:t>nastavit </a:t>
            </a:r>
            <a:r>
              <a:rPr lang="cs-CZ" b="1" dirty="0">
                <a:solidFill>
                  <a:srgbClr val="0070C0"/>
                </a:solidFill>
              </a:rPr>
              <a:t>Začátek</a:t>
            </a:r>
            <a:r>
              <a:rPr lang="cs-CZ" dirty="0"/>
              <a:t> </a:t>
            </a:r>
            <a:r>
              <a:rPr lang="cs-CZ" dirty="0" smtClean="0"/>
              <a:t>- </a:t>
            </a:r>
            <a:r>
              <a:rPr lang="cs-CZ" dirty="0"/>
              <a:t>projeví </a:t>
            </a:r>
            <a:r>
              <a:rPr lang="cs-CZ" dirty="0" smtClean="0"/>
              <a:t>se animace objektů :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b="1" dirty="0">
                <a:solidFill>
                  <a:srgbClr val="FFCC00"/>
                </a:solidFill>
              </a:rPr>
              <a:t>	</a:t>
            </a:r>
            <a:r>
              <a:rPr lang="cs-CZ" b="1" dirty="0" smtClean="0">
                <a:solidFill>
                  <a:srgbClr val="FFCC00"/>
                </a:solidFill>
              </a:rPr>
              <a:t>		</a:t>
            </a:r>
            <a:r>
              <a:rPr lang="cs-CZ" dirty="0" smtClean="0"/>
              <a:t>- při </a:t>
            </a:r>
            <a:r>
              <a:rPr lang="cs-CZ" b="1" dirty="0" smtClean="0"/>
              <a:t>kliknutí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dirty="0" smtClean="0"/>
              <a:t>		- současně </a:t>
            </a:r>
            <a:r>
              <a:rPr lang="cs-CZ" b="1" dirty="0" smtClean="0"/>
              <a:t>s předchozí </a:t>
            </a:r>
            <a:r>
              <a:rPr lang="cs-CZ" dirty="0" smtClean="0"/>
              <a:t>animací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  <a:r>
              <a:rPr lang="cs-CZ" dirty="0" smtClean="0"/>
              <a:t>		- </a:t>
            </a:r>
            <a:r>
              <a:rPr lang="cs-CZ" b="1" dirty="0" smtClean="0"/>
              <a:t>po předchozí</a:t>
            </a:r>
            <a:r>
              <a:rPr lang="cs-CZ" dirty="0" smtClean="0"/>
              <a:t> animaci</a:t>
            </a: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dirty="0" smtClean="0"/>
              <a:t>Preferuje se automatické najíždění efektů na snímky.</a:t>
            </a:r>
            <a:endParaRPr lang="cs-CZ" dirty="0">
              <a:solidFill>
                <a:srgbClr val="FFCC00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Úprava efektů</a:t>
            </a:r>
            <a:r>
              <a:rPr lang="cs-CZ" dirty="0"/>
              <a:t> 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556792"/>
            <a:ext cx="8675688" cy="3600400"/>
          </a:xfrm>
        </p:spPr>
        <p:txBody>
          <a:bodyPr>
            <a:normAutofit/>
          </a:bodyPr>
          <a:lstStyle/>
          <a:p>
            <a:pPr marL="609600" indent="-609600"/>
            <a:r>
              <a:rPr lang="cs-CZ" dirty="0" smtClean="0"/>
              <a:t>ikona</a:t>
            </a:r>
            <a:r>
              <a:rPr lang="cs-CZ" b="1" dirty="0" smtClean="0"/>
              <a:t> </a:t>
            </a:r>
            <a:r>
              <a:rPr lang="cs-CZ" b="1" dirty="0">
                <a:solidFill>
                  <a:srgbClr val="0070C0"/>
                </a:solidFill>
              </a:rPr>
              <a:t>N</a:t>
            </a:r>
            <a:r>
              <a:rPr lang="cs-CZ" b="1" dirty="0" smtClean="0">
                <a:solidFill>
                  <a:srgbClr val="0070C0"/>
                </a:solidFill>
              </a:rPr>
              <a:t>áhled – zobrazí nastavenou animaci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b="1" dirty="0" smtClean="0"/>
              <a:t> </a:t>
            </a:r>
            <a:r>
              <a:rPr lang="cs-CZ" b="1" dirty="0"/>
              <a:t>	</a:t>
            </a:r>
          </a:p>
          <a:p>
            <a:pPr marL="609600" indent="-609600"/>
            <a:r>
              <a:rPr lang="cs-CZ" b="1" dirty="0"/>
              <a:t>efekty označeny číselně ve čtverečcích</a:t>
            </a:r>
            <a:r>
              <a:rPr lang="cs-CZ" b="1" dirty="0">
                <a:solidFill>
                  <a:srgbClr val="FFCC00"/>
                </a:solidFill>
              </a:rPr>
              <a:t> </a:t>
            </a:r>
            <a:endParaRPr lang="cs-CZ" b="1" dirty="0"/>
          </a:p>
          <a:p>
            <a:pPr marL="609600" indent="-609600"/>
            <a:r>
              <a:rPr lang="cs-CZ" b="1" dirty="0"/>
              <a:t>d</a:t>
            </a:r>
            <a:r>
              <a:rPr lang="cs-CZ" b="1" dirty="0" smtClean="0"/>
              <a:t>ůležité je </a:t>
            </a:r>
            <a:r>
              <a:rPr lang="cs-CZ" b="1" dirty="0" smtClean="0">
                <a:solidFill>
                  <a:srgbClr val="0070C0"/>
                </a:solidFill>
              </a:rPr>
              <a:t>časování animací</a:t>
            </a:r>
            <a:r>
              <a:rPr lang="cs-CZ" b="1" dirty="0" smtClean="0"/>
              <a:t> </a:t>
            </a:r>
            <a:endParaRPr lang="cs-CZ" b="1" dirty="0"/>
          </a:p>
          <a:p>
            <a:pPr marL="609600" indent="-609600"/>
            <a:r>
              <a:rPr lang="cs-CZ" b="1" dirty="0" smtClean="0"/>
              <a:t>jejich </a:t>
            </a:r>
            <a:r>
              <a:rPr lang="cs-CZ" b="1" dirty="0"/>
              <a:t>pořadí lze měnit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0070C0"/>
                </a:solidFill>
              </a:rPr>
              <a:t>Změnit pořadí animace</a:t>
            </a:r>
            <a:r>
              <a:rPr lang="cs-CZ" b="1" dirty="0" smtClean="0"/>
              <a:t> </a:t>
            </a:r>
            <a:r>
              <a:rPr lang="cs-CZ" dirty="0" smtClean="0"/>
              <a:t>– přesun na dřívější (pozdější) čas</a:t>
            </a:r>
          </a:p>
          <a:p>
            <a:pPr marL="609600" indent="-609600"/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rušit efekt</a:t>
            </a:r>
            <a:r>
              <a:rPr lang="cs-CZ" dirty="0" smtClean="0"/>
              <a:t> = varianta žádná animace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Video do snímku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84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Karta</a:t>
            </a:r>
            <a:r>
              <a:rPr lang="cs-CZ" b="1" dirty="0">
                <a:solidFill>
                  <a:srgbClr val="FFCC00"/>
                </a:solidFill>
              </a:rPr>
              <a:t> </a:t>
            </a:r>
            <a:r>
              <a:rPr lang="cs-CZ" b="1" dirty="0">
                <a:solidFill>
                  <a:srgbClr val="0070C0"/>
                </a:solidFill>
              </a:rPr>
              <a:t>Domů – Rozložení -</a:t>
            </a:r>
            <a:r>
              <a:rPr lang="cs-CZ" dirty="0"/>
              <a:t> </a:t>
            </a:r>
            <a:r>
              <a:rPr lang="cs-CZ" b="1" dirty="0">
                <a:solidFill>
                  <a:srgbClr val="0070C0"/>
                </a:solidFill>
              </a:rPr>
              <a:t>Nadpis a obsah</a:t>
            </a:r>
          </a:p>
          <a:p>
            <a:pPr>
              <a:buFontTx/>
              <a:buChar char="-"/>
            </a:pPr>
            <a:r>
              <a:rPr lang="cs-CZ" b="1" dirty="0" smtClean="0"/>
              <a:t>vybrat poslední </a:t>
            </a:r>
            <a:r>
              <a:rPr lang="cs-CZ" b="1" dirty="0"/>
              <a:t>ikonu </a:t>
            </a:r>
            <a:r>
              <a:rPr lang="cs-CZ" b="1" dirty="0" smtClean="0"/>
              <a:t>– </a:t>
            </a:r>
            <a:r>
              <a:rPr lang="cs-CZ" b="1" dirty="0" smtClean="0">
                <a:solidFill>
                  <a:srgbClr val="0070C0"/>
                </a:solidFill>
              </a:rPr>
              <a:t>vložit videoklip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dirty="0" smtClean="0"/>
              <a:t>- nalistovat, vybrat a vložit video</a:t>
            </a:r>
            <a:r>
              <a:rPr lang="cs-CZ" dirty="0"/>
              <a:t>	</a:t>
            </a:r>
            <a:endParaRPr lang="cs-CZ" b="1" dirty="0">
              <a:solidFill>
                <a:srgbClr val="FFCC00"/>
              </a:solidFill>
            </a:endParaRPr>
          </a:p>
          <a:p>
            <a:pPr marL="0" indent="0">
              <a:buNone/>
            </a:pPr>
            <a:r>
              <a:rPr lang="cs-CZ" dirty="0" smtClean="0"/>
              <a:t>- nastavení spuštění videa je stejné jako u efektů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4142259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Magera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I.: PowerPoint 2000 základní příručka.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80-7226-431-1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Andrýsková J.: PowerPoint 2010 podrobná uživatelská příručka. Brno: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 2010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 eaLnBrk="1" hangingPunct="1"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978-80-251-3076-6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4244310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1127</TotalTime>
  <Words>208</Words>
  <Application>Microsoft Office PowerPoint</Application>
  <PresentationFormat>Předvádění na obrazovce (4:3)</PresentationFormat>
  <Paragraphs>74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Průvodní list</vt:lpstr>
      <vt:lpstr>Snímek 2</vt:lpstr>
      <vt:lpstr>Tlačítka akcí do snímků</vt:lpstr>
      <vt:lpstr>Specifický snímek = dočasné a trvalé uložení – např. stránka z internetu </vt:lpstr>
      <vt:lpstr>Trvalé uložení snímku</vt:lpstr>
      <vt:lpstr>Přidání efektů</vt:lpstr>
      <vt:lpstr>Úprava efektů </vt:lpstr>
      <vt:lpstr>Video do snímku</vt:lpstr>
      <vt:lpstr>Použité zdroje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COREL DRAW</dc:title>
  <dc:creator>Šárka Martínková</dc:creator>
  <cp:lastModifiedBy>stepan.bartos</cp:lastModifiedBy>
  <cp:revision>95</cp:revision>
  <dcterms:created xsi:type="dcterms:W3CDTF">2005-05-22T21:17:15Z</dcterms:created>
  <dcterms:modified xsi:type="dcterms:W3CDTF">2013-06-08T22:22:37Z</dcterms:modified>
</cp:coreProperties>
</file>