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8"/>
  </p:notesMasterIdLst>
  <p:sldIdLst>
    <p:sldId id="274" r:id="rId2"/>
    <p:sldId id="275" r:id="rId3"/>
    <p:sldId id="273" r:id="rId4"/>
    <p:sldId id="270" r:id="rId5"/>
    <p:sldId id="263" r:id="rId6"/>
    <p:sldId id="26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2877" autoAdjust="0"/>
    <p:restoredTop sz="94660"/>
  </p:normalViewPr>
  <p:slideViewPr>
    <p:cSldViewPr>
      <p:cViewPr>
        <p:scale>
          <a:sx n="80" d="100"/>
          <a:sy n="80" d="100"/>
        </p:scale>
        <p:origin x="-336" y="10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5B5C89F-6585-4250-8B76-1626D539F759}" type="datetimeFigureOut">
              <a:rPr lang="cs-CZ" smtClean="0"/>
              <a:t>23.3.2014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70BA51-D44B-407B-843C-102370B120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541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70BA51-D44B-407B-843C-102370B1208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23.3.2014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.png"/><Relationship Id="rId5" Type="http://schemas.openxmlformats.org/officeDocument/2006/relationships/hyperlink" Target="../p&#345;&#237;klady%20OBK/Procvi&#269;ov&#225;n&#237;-nevy&#382;&#225;dan&#225;%20nab&#237;dka.doc" TargetMode="External"/><Relationship Id="rId4" Type="http://schemas.microsoft.com/office/2007/relationships/hdphoto" Target="../media/hdphoto1.wdp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uzavírání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Nabídka nevyžádaná –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dirty="0" smtClean="0"/>
              <a:t>Datum vytvoření: </a:t>
            </a:r>
            <a:r>
              <a:rPr lang="cs-CZ" dirty="0" smtClean="0"/>
              <a:t>8. </a:t>
            </a:r>
            <a:r>
              <a:rPr lang="cs-CZ" smtClean="0"/>
              <a:t>9.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1661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144000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NABÍDKA NEVYŽÁDANÁ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b="1" dirty="0"/>
              <a:t>Klíčová slova:	</a:t>
            </a:r>
            <a:r>
              <a:rPr lang="cs-CZ" dirty="0"/>
              <a:t>Druhy písemností při uzavírání kupních 				smluv, </a:t>
            </a:r>
            <a:r>
              <a:rPr lang="cs-CZ" dirty="0" smtClean="0"/>
              <a:t>nabídka nevyžádaná, </a:t>
            </a:r>
            <a:r>
              <a:rPr lang="cs-CZ" dirty="0"/>
              <a:t>kupující, 				</a:t>
            </a:r>
            <a:r>
              <a:rPr lang="cs-CZ" dirty="0" smtClean="0"/>
              <a:t>prodávající</a:t>
            </a:r>
            <a:r>
              <a:rPr lang="cs-CZ" dirty="0"/>
              <a:t>, inzerát, obměny stylizace 				</a:t>
            </a:r>
            <a:r>
              <a:rPr lang="cs-CZ" dirty="0" smtClean="0"/>
              <a:t>nabídky nevyžádané, </a:t>
            </a:r>
            <a:r>
              <a:rPr lang="cs-CZ" dirty="0"/>
              <a:t>příklady zadání </a:t>
            </a:r>
            <a:r>
              <a:rPr lang="cs-CZ" dirty="0" smtClean="0"/>
              <a:t>				písemnosti </a:t>
            </a:r>
            <a:r>
              <a:rPr lang="cs-CZ" dirty="0"/>
              <a:t>při </a:t>
            </a:r>
            <a:r>
              <a:rPr lang="cs-CZ" dirty="0" smtClean="0"/>
              <a:t>uzavírání </a:t>
            </a:r>
            <a:r>
              <a:rPr lang="cs-CZ" dirty="0"/>
              <a:t>kupní smlouvy – </a:t>
            </a:r>
            <a:r>
              <a:rPr lang="cs-CZ" dirty="0" smtClean="0"/>
              <a:t>				nabídka nevyžádaná.</a:t>
            </a:r>
            <a:endParaRPr lang="cs-CZ" dirty="0"/>
          </a:p>
          <a:p>
            <a:pPr marL="45720" indent="0">
              <a:buNone/>
            </a:pPr>
            <a:r>
              <a:rPr lang="cs-CZ" b="1" dirty="0" smtClean="0"/>
              <a:t>Anotace</a:t>
            </a:r>
            <a:r>
              <a:rPr lang="cs-CZ" b="1" dirty="0"/>
              <a:t>: 		</a:t>
            </a:r>
            <a:r>
              <a:rPr lang="cs-CZ" dirty="0"/>
              <a:t>Vzdělávací materiál obsahuje základní 				pojmy </a:t>
            </a:r>
            <a:r>
              <a:rPr lang="cs-CZ" dirty="0" smtClean="0"/>
              <a:t>nabídky nevyžádané. </a:t>
            </a:r>
            <a:r>
              <a:rPr lang="cs-CZ" dirty="0"/>
              <a:t>Materiál je </a:t>
            </a:r>
            <a:r>
              <a:rPr lang="cs-CZ" dirty="0" smtClean="0"/>
              <a:t>				připraven </a:t>
            </a:r>
            <a:r>
              <a:rPr lang="cs-CZ" smtClean="0"/>
              <a:t>formou prezentace – zápis </a:t>
            </a:r>
            <a:r>
              <a:rPr lang="cs-CZ" dirty="0"/>
              <a:t>do </a:t>
            </a:r>
            <a:r>
              <a:rPr lang="cs-CZ" dirty="0" smtClean="0"/>
              <a:t>				sešitu</a:t>
            </a:r>
            <a:r>
              <a:rPr lang="cs-CZ" dirty="0"/>
              <a:t>.</a:t>
            </a:r>
          </a:p>
          <a:p>
            <a:pPr marL="45720" indent="0">
              <a:buNone/>
            </a:pPr>
            <a:r>
              <a:rPr lang="cs-CZ" b="1" dirty="0" smtClean="0"/>
              <a:t>Metodické </a:t>
            </a:r>
            <a:r>
              <a:rPr lang="cs-CZ" b="1" dirty="0"/>
              <a:t>pokyny: 	</a:t>
            </a:r>
            <a:r>
              <a:rPr lang="cs-CZ" dirty="0"/>
              <a:t>Snímky prezentace najíždějí po kliknutí 		        		myši a žáci si přes projekci provedou 	              		        	zápis do sešitu.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22770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157192"/>
            <a:ext cx="8424936" cy="11521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340768"/>
            <a:ext cx="8280920" cy="3744416"/>
          </a:xfrm>
        </p:spPr>
        <p:txBody>
          <a:bodyPr>
            <a:normAutofit/>
          </a:bodyPr>
          <a:lstStyle/>
          <a:p>
            <a:pPr marL="45720" indent="0">
              <a:buNone/>
            </a:pPr>
            <a:r>
              <a:rPr lang="cs-CZ" dirty="0" smtClean="0"/>
              <a:t>Mezi tyto písemnosti patří:</a:t>
            </a:r>
          </a:p>
          <a:p>
            <a:endParaRPr lang="cs-CZ" dirty="0"/>
          </a:p>
          <a:p>
            <a:r>
              <a:rPr lang="cs-CZ" dirty="0" smtClean="0"/>
              <a:t>Poptávka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Nabídka</a:t>
            </a:r>
          </a:p>
          <a:p>
            <a:pPr lvl="1"/>
            <a:r>
              <a:rPr lang="cs-CZ" dirty="0" smtClean="0"/>
              <a:t>Vyžádaná nabídka</a:t>
            </a:r>
          </a:p>
          <a:p>
            <a:pPr lvl="1"/>
            <a:r>
              <a:rPr lang="cs-CZ" dirty="0" smtClean="0">
                <a:solidFill>
                  <a:srgbClr val="FF0000"/>
                </a:solidFill>
              </a:rPr>
              <a:t>Nevyžádaná nabídka</a:t>
            </a:r>
          </a:p>
          <a:p>
            <a:r>
              <a:rPr lang="cs-CZ" dirty="0" smtClean="0"/>
              <a:t>Objednávka</a:t>
            </a:r>
          </a:p>
          <a:p>
            <a:r>
              <a:rPr lang="cs-CZ" dirty="0" smtClean="0"/>
              <a:t>Potvrzení objednávky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 descr="C:\Program Files\Microsoft Office\MEDIA\CAGCAT10\j0300520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204864"/>
            <a:ext cx="2514600" cy="2162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390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5877272"/>
            <a:ext cx="9324528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0" y="974072"/>
            <a:ext cx="9252520" cy="5047216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26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>
              <a:buNone/>
            </a:pPr>
            <a:r>
              <a:rPr lang="cs-CZ" sz="2300" dirty="0" smtClean="0"/>
              <a:t>Firma MIKROMA, společnost s ručením omezeným, Třemošná, nabízí nový výrobek – bezpečnostní zámky BAS - svému dobrému obchodnímu partnerovi, akciové společnosti PRODOMA, Havlíčkova 54, 405 01 Děčín. Cena je Kč 200,-- bez DPH. Sleva 10 % při objednání více než 100 ks.</a:t>
            </a:r>
          </a:p>
          <a:p>
            <a:pPr marL="45720" indent="0">
              <a:buNone/>
            </a:pPr>
            <a:r>
              <a:rPr lang="cs-CZ" sz="2300" dirty="0" smtClean="0"/>
              <a:t>Další informace na bezplatné telefonní lince 0 800/14 22 77.</a:t>
            </a:r>
          </a:p>
          <a:p>
            <a:pPr marL="45720" indent="0">
              <a:buNone/>
            </a:pPr>
            <a:r>
              <a:rPr lang="cs-CZ" sz="2300" dirty="0" smtClean="0"/>
              <a:t>Nabízené bezpečnostní zámky BAS, jsou našim novým chráněným patentem, jsou nejbezpečnější a nejjednodušší ochranou proti běžným typům vloupání.</a:t>
            </a:r>
          </a:p>
          <a:p>
            <a:pPr marL="45720" indent="0">
              <a:buNone/>
            </a:pPr>
            <a:r>
              <a:rPr lang="cs-CZ" sz="2300" dirty="0" smtClean="0"/>
              <a:t>Zabraňují: roztažení zárubní pomocí heveru, vypáčení pantů s následným vysazením dveří, vyražení dveří, vypáčení zámkového mechanismu, odvrtání vložky zámku.</a:t>
            </a:r>
            <a:endParaRPr lang="cs-CZ" sz="23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73690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/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129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11998" b="11998"/>
          <a:stretch>
            <a:fillRect/>
          </a:stretch>
        </p:blipFill>
        <p:spPr>
          <a:xfrm>
            <a:off x="5076056" y="1916832"/>
            <a:ext cx="3060192" cy="2325869"/>
          </a:xfrm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  <a:bevelB w="114300" prst="artDeco"/>
          </a:sp3d>
        </p:spPr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19442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200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rgbClr val="92D050"/>
                </a:solidFill>
                <a:hlinkClick r:id="rId5" action="ppaction://hlinkfile"/>
              </a:rPr>
              <a:t>obr. 4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5085184"/>
            <a:ext cx="9144000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NABÍDKA NEVYŽÁDANÁ - PŘÍKLADY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/>
          </a:bodyPr>
          <a:lstStyle/>
          <a:p>
            <a:r>
              <a:rPr lang="cs-CZ" sz="1600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sz="1600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sz="1600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sz="1600" dirty="0" smtClean="0"/>
              <a:t>Slavíčková, M., Valešová, I.: Obchodní dopisy nejen u státní zkoušky. Praha, NÚOV – STÚ 2008. 26 s. + CD ROM</a:t>
            </a:r>
          </a:p>
          <a:p>
            <a:r>
              <a:rPr lang="cs-CZ" sz="1600" dirty="0" smtClean="0"/>
              <a:t>Štiková, S.: Obchodní korespondence I. a II., Plzeň 2001</a:t>
            </a:r>
          </a:p>
          <a:p>
            <a:r>
              <a:rPr lang="cs-CZ" sz="1600" dirty="0" smtClean="0"/>
              <a:t>Kolektiv autorů. Výklad k ČSN 01 6910. Praha, NÚOV – STÚ 2008 na CD ROM.</a:t>
            </a:r>
          </a:p>
          <a:p>
            <a:r>
              <a:rPr lang="cs-CZ" sz="1600" dirty="0" smtClean="0"/>
              <a:t>Kolektiv autorů. Pojmy z oblasti PEK. Praha, NÚOV – STÚ 2008 na CD ROM.</a:t>
            </a:r>
          </a:p>
          <a:p>
            <a:r>
              <a:rPr lang="cs-CZ" sz="1600" dirty="0" err="1" smtClean="0"/>
              <a:t>Gafronová</a:t>
            </a:r>
            <a:r>
              <a:rPr lang="cs-CZ" sz="1600" dirty="0" smtClean="0"/>
              <a:t>, J., Bečka J.V.: Stylizace obchodních dopisů, SPN, 1993. ISBN 80-04-26379-8</a:t>
            </a:r>
          </a:p>
          <a:p>
            <a:r>
              <a:rPr lang="cs-CZ" sz="1600" dirty="0" smtClean="0"/>
              <a:t>Rozhledy - časopis pro písemnou a elektronickou </a:t>
            </a:r>
            <a:r>
              <a:rPr lang="cs-CZ" sz="1600" dirty="0" smtClean="0"/>
              <a:t>komunikaci</a:t>
            </a:r>
          </a:p>
          <a:p>
            <a:r>
              <a:rPr lang="cs-CZ" sz="1600" smtClean="0"/>
              <a:t>www.office.microsoft.com</a:t>
            </a:r>
            <a:endParaRPr lang="cs-CZ" sz="1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379"/>
            <a:ext cx="3954780" cy="9686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147253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448</TotalTime>
  <Words>399</Words>
  <Application>Microsoft Office PowerPoint</Application>
  <PresentationFormat>Předvádění na obrazovce (4:3)</PresentationFormat>
  <Paragraphs>50</Paragraphs>
  <Slides>6</Slides>
  <Notes>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průvodní list</vt:lpstr>
      <vt:lpstr>NABÍDKA NEVYŽÁDANÁ - PŘÍKLADY</vt:lpstr>
      <vt:lpstr>NABÍDKA NEVYŽÁDANÁ - PŘÍKLADY</vt:lpstr>
      <vt:lpstr>NABÍDKA NEVYŽÁDANÁ - PŘÍKLADY</vt:lpstr>
      <vt:lpstr>NABÍDKA NEVYŽÁDANÁ - PŘÍKLADY</vt:lpstr>
      <vt:lpstr>POUŽITÉ 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jitka</cp:lastModifiedBy>
  <cp:revision>48</cp:revision>
  <dcterms:created xsi:type="dcterms:W3CDTF">2012-08-06T07:07:34Z</dcterms:created>
  <dcterms:modified xsi:type="dcterms:W3CDTF">2014-03-23T19:50:37Z</dcterms:modified>
</cp:coreProperties>
</file>