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72" r:id="rId2"/>
    <p:sldId id="273" r:id="rId3"/>
    <p:sldId id="259" r:id="rId4"/>
    <p:sldId id="260" r:id="rId5"/>
    <p:sldId id="270" r:id="rId6"/>
    <p:sldId id="271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07" autoAdjust="0"/>
    <p:restoredTop sz="94660"/>
  </p:normalViewPr>
  <p:slideViewPr>
    <p:cSldViewPr>
      <p:cViewPr>
        <p:scale>
          <a:sx n="90" d="100"/>
          <a:sy n="90" d="100"/>
        </p:scale>
        <p:origin x="-960" y="-3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C36A35-8916-49CE-8D03-BB5BC6D2CFC5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E93CD7-4ED7-4908-93EB-E6D9A958AC3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E93CD7-4ED7-4908-93EB-E6D9A958AC3C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E93CD7-4ED7-4908-93EB-E6D9A958AC3C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E93CD7-4ED7-4908-93EB-E6D9A958AC3C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E93CD7-4ED7-4908-93EB-E6D9A958AC3C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E93CD7-4ED7-4908-93EB-E6D9A958AC3C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E93CD7-4ED7-4908-93EB-E6D9A958AC3C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E93CD7-4ED7-4908-93EB-E6D9A958AC3C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				        písemnosti při uzavírání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Potvrzení </a:t>
            </a:r>
            <a:r>
              <a:rPr lang="cs-CZ" dirty="0" err="1" smtClean="0"/>
              <a:t>bjednávky</a:t>
            </a:r>
            <a:r>
              <a:rPr lang="cs-CZ" dirty="0" smtClean="0"/>
              <a:t> - stylizace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smtClean="0"/>
              <a:t>Datum </a:t>
            </a:r>
            <a:r>
              <a:rPr lang="cs-CZ" b="1" smtClean="0"/>
              <a:t>vytvoření: </a:t>
            </a:r>
            <a:r>
              <a:rPr lang="cs-CZ" dirty="0" smtClean="0"/>
              <a:t>19. 10. </a:t>
            </a:r>
            <a:r>
              <a:rPr lang="cs-CZ" dirty="0" smtClean="0"/>
              <a:t>2012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940805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144000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POTVRZENÍ OBJEDNÁVKA-STYLIZACE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568952" cy="4824536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Druhy písemností při uzavírání kupních 				smluv, potvrzení objednávky, kupující, 				prodávající, inzerát, stylizace v jednotlivých 			částech písemnosti. Obměny stylizace 				potvrzení objednávky.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základní 				pojmy potvrzení objednávky. Materiál je 				připraven formou prezentace – zápis do 				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		        		myši a žáci si přes projekci provedou 	              		        	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76023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661248"/>
            <a:ext cx="9252520" cy="1196752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POTVRZENÍ OBJEDNÁVKA-STYLIZACE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340768"/>
            <a:ext cx="8280920" cy="374441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Mezi tyto písemnosti patří:</a:t>
            </a:r>
          </a:p>
          <a:p>
            <a:endParaRPr lang="cs-CZ" dirty="0"/>
          </a:p>
          <a:p>
            <a:r>
              <a:rPr lang="cs-CZ" dirty="0" smtClean="0"/>
              <a:t>Poptávka</a:t>
            </a:r>
          </a:p>
          <a:p>
            <a:r>
              <a:rPr lang="cs-CZ" dirty="0" smtClean="0"/>
              <a:t>Nabídka</a:t>
            </a:r>
          </a:p>
          <a:p>
            <a:pPr lvl="1"/>
            <a:r>
              <a:rPr lang="cs-CZ" dirty="0" smtClean="0"/>
              <a:t>Vyžádaná nabídka</a:t>
            </a:r>
          </a:p>
          <a:p>
            <a:pPr lvl="1"/>
            <a:r>
              <a:rPr lang="cs-CZ" dirty="0" smtClean="0"/>
              <a:t>Nevyžádaná nabídka</a:t>
            </a:r>
          </a:p>
          <a:p>
            <a:r>
              <a:rPr lang="cs-CZ" dirty="0" smtClean="0"/>
              <a:t>Objednávka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Potvrzení objednávky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Program Files\Microsoft Office\MEDIA\CAGCAT10\j0300520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204864"/>
            <a:ext cx="2514600" cy="2162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80479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5445224"/>
            <a:ext cx="9036496" cy="141277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POTVRZENÍ OBJEDNÁVKA-STYLIZACE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9036496" cy="4975208"/>
          </a:xfrm>
        </p:spPr>
        <p:txBody>
          <a:bodyPr>
            <a:noAutofit/>
          </a:bodyPr>
          <a:lstStyle/>
          <a:p>
            <a:pPr marL="609600" indent="-609600" algn="ctr">
              <a:lnSpc>
                <a:spcPct val="80000"/>
              </a:lnSpc>
              <a:buFont typeface="Wingdings" pitchFamily="2" charset="2"/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Úvodní fráze</a:t>
            </a:r>
          </a:p>
          <a:p>
            <a:pPr marL="609600" indent="-609600" algn="ctr">
              <a:lnSpc>
                <a:spcPct val="80000"/>
              </a:lnSpc>
              <a:buFont typeface="Wingdings" pitchFamily="2" charset="2"/>
              <a:buNone/>
            </a:pPr>
            <a:endParaRPr lang="cs-CZ" sz="2400" b="1" dirty="0">
              <a:solidFill>
                <a:srgbClr val="FFC000"/>
              </a:solidFill>
            </a:endParaRPr>
          </a:p>
          <a:p>
            <a:pPr marL="609600" indent="-609600">
              <a:lnSpc>
                <a:spcPct val="80000"/>
              </a:lnSpc>
              <a:buFont typeface="Wingdings" pitchFamily="2" charset="2"/>
              <a:buNone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..., jsme velice potěšeni, že jste se rozhodli pro naše ...</a:t>
            </a:r>
          </a:p>
          <a:p>
            <a:pPr marL="609600" indent="-609600">
              <a:lnSpc>
                <a:spcPct val="80000"/>
              </a:lnSpc>
              <a:buFont typeface="Wingdings" pitchFamily="2" charset="2"/>
              <a:buNone/>
            </a:pP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  <a:p>
            <a:pPr marL="609600" indent="-609600">
              <a:lnSpc>
                <a:spcPct val="80000"/>
              </a:lnSpc>
            </a:pPr>
            <a:r>
              <a:rPr lang="cs-CZ" sz="2400" dirty="0" smtClean="0"/>
              <a:t>..., velice nás těší, že jste se obrátili s objednávkou na ...</a:t>
            </a:r>
          </a:p>
          <a:p>
            <a:pPr marL="609600" indent="-609600">
              <a:lnSpc>
                <a:spcPct val="80000"/>
              </a:lnSpc>
            </a:pPr>
            <a:r>
              <a:rPr lang="cs-CZ" sz="2400" dirty="0" smtClean="0"/>
              <a:t>..., jsme rádi, že máte zájem o naše výrobky a svoji objednávku zasíláte k nám ...</a:t>
            </a:r>
          </a:p>
          <a:p>
            <a:pPr marL="609600" indent="-609600">
              <a:lnSpc>
                <a:spcPct val="80000"/>
              </a:lnSpc>
            </a:pPr>
            <a:r>
              <a:rPr lang="cs-CZ" sz="2400" dirty="0" smtClean="0"/>
              <a:t>..., velmi nás zavazuje Váš zájem o naše výrobky a děkujeme za zaslanou objednávku ...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37330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5445224"/>
            <a:ext cx="9036496" cy="141277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OBMĚNA STYLIZACE </a:t>
            </a:r>
            <a:r>
              <a:rPr lang="cs-CZ" sz="4000" dirty="0" smtClean="0"/>
              <a:t>POTVRZENÍ OBJEDNÁVKY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9036496" cy="4975208"/>
          </a:xfrm>
        </p:spPr>
        <p:txBody>
          <a:bodyPr>
            <a:noAutofit/>
          </a:bodyPr>
          <a:lstStyle/>
          <a:p>
            <a:pPr marL="609600" indent="-609600" algn="ctr">
              <a:lnSpc>
                <a:spcPct val="80000"/>
              </a:lnSpc>
              <a:buFont typeface="Wingdings" pitchFamily="2" charset="2"/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První závěrečná zdvořilostní větu</a:t>
            </a:r>
          </a:p>
          <a:p>
            <a:pPr marL="609600" indent="-609600" algn="ctr">
              <a:lnSpc>
                <a:spcPct val="80000"/>
              </a:lnSpc>
              <a:buFont typeface="Wingdings" pitchFamily="2" charset="2"/>
              <a:buNone/>
            </a:pPr>
            <a:endParaRPr lang="cs-CZ" sz="2400" b="1" dirty="0">
              <a:solidFill>
                <a:srgbClr val="FFC000"/>
              </a:solidFill>
            </a:endParaRPr>
          </a:p>
          <a:p>
            <a:pPr marL="609600" indent="-609600">
              <a:lnSpc>
                <a:spcPct val="80000"/>
              </a:lnSpc>
              <a:buFont typeface="Wingdings" pitchFamily="2" charset="2"/>
              <a:buNone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Jsme přesvědčeni, že  ...</a:t>
            </a:r>
          </a:p>
          <a:p>
            <a:pPr marL="609600" indent="-609600">
              <a:lnSpc>
                <a:spcPct val="80000"/>
              </a:lnSpc>
              <a:buFont typeface="Wingdings" pitchFamily="2" charset="2"/>
              <a:buNone/>
            </a:pP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  <a:p>
            <a:pPr marL="609600" indent="-609600">
              <a:lnSpc>
                <a:spcPct val="80000"/>
              </a:lnSpc>
            </a:pPr>
            <a:r>
              <a:rPr lang="cs-CZ" sz="2400" dirty="0" smtClean="0"/>
              <a:t>Ujišťujeme Vás, že jste si dobře vybrali a že budete s naším výrobkem spokojeni.</a:t>
            </a:r>
          </a:p>
          <a:p>
            <a:pPr marL="609600" indent="-609600">
              <a:lnSpc>
                <a:spcPct val="80000"/>
              </a:lnSpc>
            </a:pPr>
            <a:r>
              <a:rPr lang="cs-CZ" sz="2400" dirty="0" smtClean="0"/>
              <a:t>Ubezpečujeme Vás, že s vybraným výrobkem budete naprosto spokojeni.</a:t>
            </a:r>
          </a:p>
          <a:p>
            <a:pPr marL="609600" indent="-609600">
              <a:lnSpc>
                <a:spcPct val="80000"/>
              </a:lnSpc>
            </a:pPr>
            <a:r>
              <a:rPr lang="cs-CZ" sz="2400" dirty="0" smtClean="0"/>
              <a:t>Vaše rozhodnutí, objednat si výrobky z našeho sortimentu, bylo správné a jsme velice potěšeni být Vašim dodavatelem.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89070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5445224"/>
            <a:ext cx="9036496" cy="141277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OBMĚNA STYLIZACE </a:t>
            </a:r>
            <a:r>
              <a:rPr lang="cs-CZ" sz="4000" dirty="0" smtClean="0"/>
              <a:t>POTVRZENÍ OBJEDNÁVKY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974072"/>
            <a:ext cx="9036496" cy="4975208"/>
          </a:xfrm>
        </p:spPr>
        <p:txBody>
          <a:bodyPr>
            <a:noAutofit/>
          </a:bodyPr>
          <a:lstStyle/>
          <a:p>
            <a:pPr marL="609600" indent="-609600" algn="ctr">
              <a:lnSpc>
                <a:spcPct val="80000"/>
              </a:lnSpc>
              <a:buFont typeface="Wingdings" pitchFamily="2" charset="2"/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Druhá závěrečná zdvořilostní fráze</a:t>
            </a:r>
          </a:p>
          <a:p>
            <a:pPr marL="609600" indent="-609600" algn="ctr">
              <a:lnSpc>
                <a:spcPct val="80000"/>
              </a:lnSpc>
              <a:buFont typeface="Wingdings" pitchFamily="2" charset="2"/>
              <a:buNone/>
            </a:pPr>
            <a:endParaRPr lang="cs-CZ" sz="2400" b="1" dirty="0">
              <a:solidFill>
                <a:srgbClr val="FFC000"/>
              </a:solidFill>
            </a:endParaRPr>
          </a:p>
          <a:p>
            <a:pPr marL="609600" indent="-609600">
              <a:lnSpc>
                <a:spcPct val="80000"/>
              </a:lnSpc>
              <a:buFont typeface="Wingdings" pitchFamily="2" charset="2"/>
              <a:buNone/>
            </a:pPr>
            <a:r>
              <a:rPr lang="cs-CZ" sz="2400" b="1" dirty="0" smtClean="0">
                <a:solidFill>
                  <a:schemeClr val="accent3">
                    <a:lumMod val="50000"/>
                  </a:schemeClr>
                </a:solidFill>
              </a:rPr>
              <a:t>... a těšíme se na  ...</a:t>
            </a:r>
          </a:p>
          <a:p>
            <a:pPr marL="609600" indent="-609600">
              <a:lnSpc>
                <a:spcPct val="80000"/>
              </a:lnSpc>
              <a:buFont typeface="Wingdings" pitchFamily="2" charset="2"/>
              <a:buNone/>
            </a:pPr>
            <a:endParaRPr lang="cs-CZ" sz="2400" b="1" dirty="0">
              <a:solidFill>
                <a:schemeClr val="accent3">
                  <a:lumMod val="50000"/>
                </a:schemeClr>
              </a:solidFill>
            </a:endParaRPr>
          </a:p>
          <a:p>
            <a:pPr marL="609600" indent="-609600">
              <a:lnSpc>
                <a:spcPct val="80000"/>
              </a:lnSpc>
            </a:pPr>
            <a:r>
              <a:rPr lang="cs-CZ" sz="2400" dirty="0" smtClean="0"/>
              <a:t>... a věříme, že naše spolupráce bude dále úspěšně pokračovat.</a:t>
            </a:r>
          </a:p>
          <a:p>
            <a:pPr marL="609600" indent="-609600">
              <a:lnSpc>
                <a:spcPct val="80000"/>
              </a:lnSpc>
            </a:pPr>
            <a:r>
              <a:rPr lang="cs-CZ" sz="2400" dirty="0" smtClean="0"/>
              <a:t>... a jsme přesvědčeni, že naše úspěšná spolupráce bude dále pokračovat.</a:t>
            </a:r>
          </a:p>
          <a:p>
            <a:pPr marL="609600" indent="-609600">
              <a:lnSpc>
                <a:spcPct val="80000"/>
              </a:lnSpc>
            </a:pPr>
            <a:r>
              <a:rPr lang="cs-CZ" sz="2400" dirty="0" smtClean="0"/>
              <a:t>... Vaši objednávku pokládáme za počátek naší další dobré spolupráce.</a:t>
            </a:r>
          </a:p>
          <a:p>
            <a:pPr marL="609600" indent="-609600">
              <a:lnSpc>
                <a:spcPct val="80000"/>
              </a:lnSpc>
            </a:pPr>
            <a:r>
              <a:rPr lang="cs-CZ" sz="2400" dirty="0" smtClean="0"/>
              <a:t>V příloze Vám vracíme potvrzenou objednávku a těšíme se na další spolupráci.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80556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136904" cy="519123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 - časopis pro písemnou a elektronickou komunikaci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1472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440</TotalTime>
  <Words>444</Words>
  <Application>Microsoft Office PowerPoint</Application>
  <PresentationFormat>Předvádění na obrazovce (4:3)</PresentationFormat>
  <Paragraphs>67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průvodní list</vt:lpstr>
      <vt:lpstr>POTVRZENÍ OBJEDNÁVKA-STYLIZACE</vt:lpstr>
      <vt:lpstr>POTVRZENÍ OBJEDNÁVKA-STYLIZACE</vt:lpstr>
      <vt:lpstr>POTVRZENÍ OBJEDNÁVKA-STYLIZACE</vt:lpstr>
      <vt:lpstr>OBMĚNA STYLIZACE POTVRZENÍ OBJEDNÁVKY</vt:lpstr>
      <vt:lpstr>OBMĚNA STYLIZACE POTVRZENÍ OBJEDNÁVKY</vt:lpstr>
      <vt:lpstr>POUŽITÉ 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stepan.bartos</cp:lastModifiedBy>
  <cp:revision>44</cp:revision>
  <dcterms:created xsi:type="dcterms:W3CDTF">2012-08-06T07:07:34Z</dcterms:created>
  <dcterms:modified xsi:type="dcterms:W3CDTF">2013-06-19T09:53:34Z</dcterms:modified>
</cp:coreProperties>
</file>