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2" r:id="rId2"/>
    <p:sldId id="273" r:id="rId3"/>
    <p:sldId id="259" r:id="rId4"/>
    <p:sldId id="270" r:id="rId5"/>
    <p:sldId id="271" r:id="rId6"/>
    <p:sldId id="263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9DD0F4-53F2-414F-A1D4-E671E2BBA8E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7A82B-8A25-48D5-A217-B2AA14A9C1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26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7A82B-8A25-48D5-A217-B2AA14A9C13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7A82B-8A25-48D5-A217-B2AA14A9C13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7A82B-8A25-48D5-A217-B2AA14A9C13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7A82B-8A25-48D5-A217-B2AA14A9C13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7A82B-8A25-48D5-A217-B2AA14A9C13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7A82B-8A25-48D5-A217-B2AA14A9C13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7A82B-8A25-48D5-A217-B2AA14A9C13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uo.han@worldonline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import.comp@unl.cz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hyperlink" Target="../p&#345;&#237;klady%20OBK/Procvi&#269;ov&#225;n&#237;%20-potvrzen&#237;%20objedn&#225;vky%202.rtf" TargetMode="External"/><Relationship Id="rId5" Type="http://schemas.openxmlformats.org/officeDocument/2006/relationships/hyperlink" Target="../p&#345;&#237;klady%20OBK/Procvi&#269;ov&#225;n&#237;%20-potvrzen&#237;%20objedn&#225;vky%201.rtf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Potvrzení </a:t>
            </a:r>
            <a:r>
              <a:rPr lang="cs-CZ" dirty="0" err="1" smtClean="0"/>
              <a:t>bjednávky</a:t>
            </a:r>
            <a:r>
              <a:rPr lang="cs-CZ" dirty="0" smtClean="0"/>
              <a:t> -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19. </a:t>
            </a:r>
            <a:r>
              <a:rPr lang="cs-CZ" smtClean="0"/>
              <a:t>10.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076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25252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POTVRZENÍ OBJEDNÁVKA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potvrzení objednávky, kupující, 				prodávající, inzerát, </a:t>
            </a:r>
            <a:r>
              <a:rPr lang="cs-CZ" dirty="0"/>
              <a:t>o</a:t>
            </a:r>
            <a:r>
              <a:rPr lang="cs-CZ" dirty="0" smtClean="0"/>
              <a:t>bměny stylizace 				potvrzení objednávky, příklady zadání 				písemnosti při uzavírání kupní smlouvy – 				potvrzení objednávky.</a:t>
            </a:r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potvrzení objednávky. Materiál je 				připraven formou prezentace – zápis do 				sešitu.</a:t>
            </a:r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376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89240"/>
            <a:ext cx="9396536" cy="126876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252520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80728"/>
            <a:ext cx="8928992" cy="52565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>
                <a:solidFill>
                  <a:srgbClr val="FFC000"/>
                </a:solidFill>
              </a:rPr>
              <a:t>Vypracujte danou písemnost na normalizovaný </a:t>
            </a:r>
            <a:r>
              <a:rPr lang="cs-CZ" sz="3200" b="1" dirty="0" smtClean="0">
                <a:solidFill>
                  <a:srgbClr val="FFC000"/>
                </a:solidFill>
              </a:rPr>
              <a:t>předtisk.</a:t>
            </a:r>
            <a:endParaRPr lang="cs-CZ" sz="3200" b="1" dirty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/>
            </a:pPr>
            <a:endParaRPr lang="cs-CZ" sz="2000" dirty="0" smtClean="0"/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/>
              <a:t>Na </a:t>
            </a:r>
            <a:r>
              <a:rPr lang="cs-CZ" sz="2000" dirty="0"/>
              <a:t>pozici účetní/ho čínské restaurace </a:t>
            </a:r>
            <a:r>
              <a:rPr lang="cs-CZ" sz="2000" dirty="0" err="1"/>
              <a:t>Luo</a:t>
            </a:r>
            <a:r>
              <a:rPr lang="cs-CZ" sz="2000" dirty="0"/>
              <a:t> Han (tel. + fax: 269251305, e-mail: </a:t>
            </a:r>
            <a:r>
              <a:rPr lang="cs-CZ" sz="2000" u="sng" dirty="0">
                <a:hlinkClick r:id="rId3"/>
              </a:rPr>
              <a:t>luo.han@worldonline.cz</a:t>
            </a:r>
            <a:r>
              <a:rPr lang="cs-CZ" sz="2000" dirty="0"/>
              <a:t>) potvrzujete objednávku manažera akciové společnosti </a:t>
            </a:r>
            <a:r>
              <a:rPr lang="cs-CZ" sz="2000" dirty="0" err="1"/>
              <a:t>Miramare</a:t>
            </a:r>
            <a:r>
              <a:rPr lang="cs-CZ" sz="2000" dirty="0"/>
              <a:t> (</a:t>
            </a:r>
            <a:r>
              <a:rPr lang="cs-CZ" sz="2000" dirty="0" err="1"/>
              <a:t>Šplechtova</a:t>
            </a:r>
            <a:r>
              <a:rPr lang="cs-CZ" sz="2000" dirty="0"/>
              <a:t> 11, 193 00 Praha 913) Ing. Oldřicha Vejvody ze dne D – 1, která přišla pod značkou </a:t>
            </a:r>
            <a:r>
              <a:rPr lang="cs-CZ" sz="2000" dirty="0" err="1" smtClean="0"/>
              <a:t>Lu</a:t>
            </a:r>
            <a:r>
              <a:rPr lang="cs-CZ" sz="2000" dirty="0" smtClean="0"/>
              <a:t>/486/2012. </a:t>
            </a:r>
            <a:r>
              <a:rPr lang="cs-CZ" sz="2000" dirty="0"/>
              <a:t>Restaurace podle objednávky dodá dne D + 15 v 11:45 h oběd pro 48 účastníků složený z polévky s masovými knedlíčky a skleněnými nudlemi (Kč 38,--), předkrmu - smažených taštiček (Kč 50,--), speciality -  masa tří chutí v hrnečku (Kč 158,--) a zeleninového salátu (Kč 38,--). Spolu s obědem zajistíte obsluhu. Obsluhující převezmou hotovostní platbu na základě předložené faktury. Dopis zn. </a:t>
            </a:r>
            <a:r>
              <a:rPr lang="cs-CZ" sz="2000" dirty="0" err="1" smtClean="0"/>
              <a:t>Ja</a:t>
            </a:r>
            <a:r>
              <a:rPr lang="cs-CZ" sz="2000" dirty="0" smtClean="0"/>
              <a:t>/115/2012 </a:t>
            </a:r>
            <a:r>
              <a:rPr lang="cs-CZ" sz="2000" dirty="0"/>
              <a:t>podepíšete osobně.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0858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POTVRZENÍ OBJEDNÁVKY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844550"/>
            <a:ext cx="8928992" cy="553677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300" b="1" dirty="0">
                <a:solidFill>
                  <a:srgbClr val="FFC000"/>
                </a:solidFill>
              </a:rPr>
              <a:t>Vypracujte danou písemnost na normalizovaný předtisk</a:t>
            </a:r>
            <a:r>
              <a:rPr lang="cs-CZ" sz="4300" b="1" dirty="0" smtClean="0">
                <a:solidFill>
                  <a:srgbClr val="FFC000"/>
                </a:solidFill>
              </a:rPr>
              <a:t>.</a:t>
            </a:r>
            <a:endParaRPr lang="cs-CZ" sz="3100" dirty="0" smtClean="0"/>
          </a:p>
          <a:p>
            <a:pPr marL="560070" indent="-514350">
              <a:buFont typeface="+mj-lt"/>
              <a:buAutoNum type="arabicPeriod" startAt="2"/>
            </a:pPr>
            <a:endParaRPr lang="cs-CZ" sz="2100" dirty="0" smtClean="0"/>
          </a:p>
          <a:p>
            <a:pPr marL="502920" indent="-457200">
              <a:buFont typeface="+mj-lt"/>
              <a:buAutoNum type="arabicPeriod" startAt="2"/>
            </a:pPr>
            <a:r>
              <a:rPr lang="cs-CZ" sz="2000" dirty="0"/>
              <a:t>Akciová společnost Import </a:t>
            </a:r>
            <a:r>
              <a:rPr lang="cs-CZ" sz="2000" dirty="0" err="1"/>
              <a:t>Comp</a:t>
            </a:r>
            <a:r>
              <a:rPr lang="cs-CZ" sz="2000" dirty="0"/>
              <a:t>. (tel.: 475220813, fax: 475220814, e-mail: </a:t>
            </a:r>
            <a:r>
              <a:rPr lang="cs-CZ" sz="2000" u="sng" dirty="0">
                <a:hlinkClick r:id="rId3"/>
              </a:rPr>
              <a:t>import.comp@unl.cz</a:t>
            </a:r>
            <a:r>
              <a:rPr lang="cs-CZ" sz="2000" dirty="0"/>
              <a:t>) potvrzuje objednávku kovových regálů č. 56/200. ze dne D – 2 firmy HÁNA </a:t>
            </a:r>
            <a:r>
              <a:rPr lang="cs-CZ" sz="2000" dirty="0" smtClean="0"/>
              <a:t>a </a:t>
            </a:r>
            <a:r>
              <a:rPr lang="cs-CZ" sz="2000" dirty="0"/>
              <a:t>SYN (Fügnerova 6, 400 04 Trmice). Nejpozději do konce měsíce dodá 10 ks kovových regálů Mistral, 10 ks kovových regálů </a:t>
            </a:r>
            <a:r>
              <a:rPr lang="cs-CZ" sz="2000" dirty="0" err="1"/>
              <a:t>Nahomi</a:t>
            </a:r>
            <a:r>
              <a:rPr lang="cs-CZ" sz="2000" dirty="0"/>
              <a:t> a 5 ks kovových regálů Long. Termín a způsob přepravy upřesní telefonicky. Vyhotovte příslušnou písemnost zn. </a:t>
            </a:r>
            <a:r>
              <a:rPr lang="cs-CZ" sz="2000" dirty="0" smtClean="0"/>
              <a:t>1215/2012 </a:t>
            </a:r>
            <a:r>
              <a:rPr lang="cs-CZ" sz="2000" dirty="0"/>
              <a:t>a osobně ji podepište z pozice referenta/</a:t>
            </a:r>
            <a:r>
              <a:rPr lang="cs-CZ" sz="2000" dirty="0" err="1"/>
              <a:t>ky</a:t>
            </a:r>
            <a:r>
              <a:rPr lang="cs-CZ" sz="2000" dirty="0"/>
              <a:t> </a:t>
            </a:r>
            <a:r>
              <a:rPr lang="cs-CZ" sz="2000" dirty="0" smtClean="0"/>
              <a:t>odbytu</a:t>
            </a:r>
            <a:r>
              <a:rPr lang="cs-CZ" sz="2000" dirty="0"/>
              <a:t>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709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obr. 11</a:t>
            </a:r>
            <a:endParaRPr lang="cs-CZ" sz="22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200" dirty="0" smtClean="0"/>
              <a:t> zadání č. 2 -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6" action="ppaction://hlinkfile"/>
              </a:rPr>
              <a:t>obr. 12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085184"/>
            <a:ext cx="9144000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OBJEDNÁVKA - PŘÍKLADY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03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sz="1600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sz="1600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sz="1600" dirty="0" smtClean="0"/>
              <a:t>Slavíčková, M., Valešová, I.: Obchodní dopisy nejen u státní zkoušky. Praha, NÚOV – STÚ 2008. 26 s. + CD ROM</a:t>
            </a:r>
          </a:p>
          <a:p>
            <a:r>
              <a:rPr lang="cs-CZ" sz="1600" dirty="0" smtClean="0"/>
              <a:t>Štiková, S.: Obchodní korespondence I. a II., Plzeň 2001</a:t>
            </a:r>
          </a:p>
          <a:p>
            <a:r>
              <a:rPr lang="cs-CZ" sz="1600" dirty="0" smtClean="0"/>
              <a:t>Kolektiv autorů. Výklad k ČSN 01 6910. Praha, NÚOV – STÚ 2008 na CD ROM.</a:t>
            </a:r>
          </a:p>
          <a:p>
            <a:r>
              <a:rPr lang="cs-CZ" sz="1600" dirty="0" smtClean="0"/>
              <a:t>Kolektiv autorů. Pojmy z oblasti PEK. Praha, NÚOV – STÚ 2008 na CD ROM.</a:t>
            </a:r>
          </a:p>
          <a:p>
            <a:r>
              <a:rPr lang="cs-CZ" sz="1600" dirty="0" err="1" smtClean="0"/>
              <a:t>Gafronová</a:t>
            </a:r>
            <a:r>
              <a:rPr lang="cs-CZ" sz="1600" dirty="0" smtClean="0"/>
              <a:t>, J., Bečka J.V.: Stylizace obchodních dopisů, SPN, 1993. ISBN 80-04-26379-8</a:t>
            </a:r>
          </a:p>
          <a:p>
            <a:r>
              <a:rPr lang="cs-CZ" sz="1600" dirty="0" smtClean="0"/>
              <a:t>Rozhledy - časopis pro písemnou a elektronickou </a:t>
            </a:r>
            <a:r>
              <a:rPr lang="cs-CZ" sz="1600" dirty="0" smtClean="0"/>
              <a:t>komunikaci</a:t>
            </a:r>
          </a:p>
          <a:p>
            <a:r>
              <a:rPr lang="cs-CZ" sz="1600" smtClean="0"/>
              <a:t>www.office.microsoft.com</a:t>
            </a:r>
            <a:endParaRPr lang="cs-CZ" sz="16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444</TotalTime>
  <Words>452</Words>
  <Application>Microsoft Office PowerPoint</Application>
  <PresentationFormat>Předvádění na obrazovce (4:3)</PresentationFormat>
  <Paragraphs>54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POTVRZENÍ OBJEDNÁVKA - PŘÍKLADY</vt:lpstr>
      <vt:lpstr>POTVRZENÍ OBJEDNÁVKA - PŘÍKLADY</vt:lpstr>
      <vt:lpstr>POTVRZENÍ OBJEDNÁVKA - PŘÍKLADY</vt:lpstr>
      <vt:lpstr>POTVRZENÍ OBJEDNÁVKY</vt:lpstr>
      <vt:lpstr>POTVRZENÍ OBJEDNÁVKA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48</cp:revision>
  <dcterms:created xsi:type="dcterms:W3CDTF">2012-08-06T07:07:34Z</dcterms:created>
  <dcterms:modified xsi:type="dcterms:W3CDTF">2014-03-23T20:12:06Z</dcterms:modified>
</cp:coreProperties>
</file>