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72" r:id="rId2"/>
    <p:sldId id="273" r:id="rId3"/>
    <p:sldId id="259" r:id="rId4"/>
    <p:sldId id="270" r:id="rId5"/>
    <p:sldId id="271" r:id="rId6"/>
    <p:sldId id="265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07" autoAdjust="0"/>
    <p:restoredTop sz="94660"/>
  </p:normalViewPr>
  <p:slideViewPr>
    <p:cSldViewPr>
      <p:cViewPr>
        <p:scale>
          <a:sx n="75" d="100"/>
          <a:sy n="75" d="100"/>
        </p:scale>
        <p:origin x="-365" y="2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93DC8D-4AA4-4A53-B1AF-23219048FB72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0E40D2-704D-49BC-BF6C-9DA73D746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4742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0E40D2-704D-49BC-BF6C-9DA73D7464C4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0E40D2-704D-49BC-BF6C-9DA73D7464C4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0E40D2-704D-49BC-BF6C-9DA73D7464C4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0E40D2-704D-49BC-BF6C-9DA73D7464C4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0E40D2-704D-49BC-BF6C-9DA73D7464C4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0E40D2-704D-49BC-BF6C-9DA73D7464C4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0E40D2-704D-49BC-BF6C-9DA73D7464C4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electro.exp@voln&#253;.cz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6" Type="http://schemas.openxmlformats.org/officeDocument/2006/relationships/hyperlink" Target="../p&#345;&#237;klady%20OBK/Ov&#283;&#345;ovac&#237;%20test%20-%20potvrzen&#237;%20objedn&#225;vky%202.doc" TargetMode="External"/><Relationship Id="rId5" Type="http://schemas.openxmlformats.org/officeDocument/2006/relationships/hyperlink" Target="../p&#345;&#237;klady%20OBK/Ov&#283;&#345;ovac&#237;%20test%20-%20potvrzen&#237;%20objedn&#225;vky%201.rtf" TargetMode="Externa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2348880"/>
            <a:ext cx="9036496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uzavírání kupní smlouvy</a:t>
            </a:r>
          </a:p>
          <a:p>
            <a:r>
              <a:rPr lang="cs-CZ" b="1" dirty="0" smtClean="0"/>
              <a:t>Název učebního </a:t>
            </a:r>
            <a:r>
              <a:rPr lang="cs-CZ" b="1" dirty="0" err="1" smtClean="0"/>
              <a:t>materialu</a:t>
            </a:r>
            <a:r>
              <a:rPr lang="cs-CZ" b="1" dirty="0" smtClean="0"/>
              <a:t>: </a:t>
            </a:r>
            <a:r>
              <a:rPr lang="cs-CZ" dirty="0" smtClean="0"/>
              <a:t>Potvrzení objednávky–písemná práce–ZŽ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smtClean="0"/>
              <a:t>Datum vytvoření: </a:t>
            </a:r>
            <a:r>
              <a:rPr lang="cs-CZ" dirty="0" smtClean="0"/>
              <a:t>19. 10. 2012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182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POTVRZENÍ OBJEDNÁVKY–PÍSEMNÁ PRÁCE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uzavírání kupních 				smluv, potvrzení objednávky, kupující, 				prodávající, inzerát, </a:t>
            </a:r>
            <a:r>
              <a:rPr lang="cs-CZ" dirty="0"/>
              <a:t>o</a:t>
            </a:r>
            <a:r>
              <a:rPr lang="cs-CZ" dirty="0" smtClean="0"/>
              <a:t>bměny stylizace 				potvrzení objednávk</a:t>
            </a:r>
            <a:r>
              <a:rPr lang="cs-CZ" dirty="0"/>
              <a:t>y</a:t>
            </a:r>
            <a:r>
              <a:rPr lang="cs-CZ" dirty="0" smtClean="0"/>
              <a:t>, příklady zadání 				písemnosti při uzavírání kupní smlouvy – 				potvrzení objednávky.</a:t>
            </a:r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				pojmy potvrzení objednávky. Materiál je 				připraven formou prezentace – písemná 				práce.</a:t>
            </a:r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			vypracování ověřovacího testu.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085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589240"/>
            <a:ext cx="9144000" cy="126876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/>
              <a:t>POTVRZENÍ OBJEDNÁVKY–PÍSEMNÁ PRÁCE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340768"/>
            <a:ext cx="8280920" cy="374441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Mezi tyto písemnosti patří:</a:t>
            </a:r>
          </a:p>
          <a:p>
            <a:endParaRPr lang="cs-CZ" dirty="0"/>
          </a:p>
          <a:p>
            <a:r>
              <a:rPr lang="cs-CZ" dirty="0" smtClean="0"/>
              <a:t>Poptávka</a:t>
            </a:r>
          </a:p>
          <a:p>
            <a:r>
              <a:rPr lang="cs-CZ" dirty="0" smtClean="0"/>
              <a:t>Nabídka</a:t>
            </a:r>
          </a:p>
          <a:p>
            <a:pPr lvl="1"/>
            <a:r>
              <a:rPr lang="cs-CZ" dirty="0" smtClean="0"/>
              <a:t>Vyžádaná nabídka</a:t>
            </a:r>
          </a:p>
          <a:p>
            <a:pPr lvl="1"/>
            <a:r>
              <a:rPr lang="cs-CZ" dirty="0" smtClean="0"/>
              <a:t>Nevyžádaná nabídka</a:t>
            </a:r>
          </a:p>
          <a:p>
            <a:r>
              <a:rPr lang="cs-CZ" dirty="0" smtClean="0"/>
              <a:t>Objednávka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Potvrzení objednávky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514600" cy="2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047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021288"/>
            <a:ext cx="9144000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/>
              <a:t>POTVRZENÍ OBJEDNÁVKY–PÍSEMNÁ PRÁCE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08720"/>
            <a:ext cx="8928992" cy="5400600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Zadání testového příkladu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/>
              <a:t>Jana Konečná – Kavárna a vinárna Louvre (Máchova 159, 386 48 Strakonice) objednala dopisem zn. 168/200. ze dne D-2 (vyřizovala Helena </a:t>
            </a:r>
            <a:r>
              <a:rPr lang="cs-CZ" sz="2400" dirty="0" err="1"/>
              <a:t>Šounová</a:t>
            </a:r>
            <a:r>
              <a:rPr lang="cs-CZ" sz="2400" dirty="0"/>
              <a:t>) u akciové společnosti </a:t>
            </a:r>
            <a:r>
              <a:rPr lang="cs-CZ" sz="2400" dirty="0" err="1"/>
              <a:t>Electro</a:t>
            </a:r>
            <a:r>
              <a:rPr lang="cs-CZ" sz="2400" dirty="0"/>
              <a:t> </a:t>
            </a:r>
            <a:r>
              <a:rPr lang="cs-CZ" sz="2400" dirty="0" err="1"/>
              <a:t>exp</a:t>
            </a:r>
            <a:r>
              <a:rPr lang="cs-CZ" sz="2400" dirty="0"/>
              <a:t>. (tel.: 382115428, fax: 382115429, e-mail: </a:t>
            </a:r>
            <a:r>
              <a:rPr lang="cs-CZ" sz="2400" u="sng" dirty="0">
                <a:hlinkClick r:id="rId3"/>
              </a:rPr>
              <a:t>electro.exp@volný.cz</a:t>
            </a:r>
            <a:r>
              <a:rPr lang="cs-CZ" sz="2400" dirty="0"/>
              <a:t>) mrazničku SANTO 3774-6 (objednávka č. 45/200.). Jako referent/</a:t>
            </a:r>
            <a:r>
              <a:rPr lang="cs-CZ" sz="2400" dirty="0" err="1"/>
              <a:t>ka</a:t>
            </a:r>
            <a:r>
              <a:rPr lang="cs-CZ" sz="2400" dirty="0"/>
              <a:t> odbytu sdělte odběrateli, že objednávku nemůžete potvrdit. Váš zahraniční partner nedodal zboží ve stanoveném termínu, a proto ani vaše společnost nemůže slíbené zboží v původním termínu vyexpedovat. Veškeré dodávky se zpozdí nejméně o 15 dní. Pokud by odběratel souhlasil s odložením dodávky o výše uvedených 15 dní, rádi mu mrazničku dodáte a nebudete účtovat dopravné. Dopis zn. 981/200. podepíše dnešního dne manažerka prodeje Ing. Marie </a:t>
            </a:r>
            <a:r>
              <a:rPr lang="cs-CZ" sz="2400" dirty="0" err="1"/>
              <a:t>Vozábalová</a:t>
            </a:r>
            <a:r>
              <a:rPr lang="cs-CZ" sz="2400" dirty="0"/>
              <a:t>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0490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021288"/>
            <a:ext cx="9144000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OVĚŘOVACÍ TEST–OBJEDNÁVKA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08720"/>
            <a:ext cx="8928992" cy="54006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Zadání testového příkladu</a:t>
            </a:r>
          </a:p>
          <a:p>
            <a:pPr marL="502920" indent="-457200">
              <a:buFont typeface="+mj-lt"/>
              <a:buAutoNum type="arabicPeriod" startAt="2"/>
            </a:pPr>
            <a:endParaRPr lang="cs-CZ" sz="2400" b="1" dirty="0" smtClean="0"/>
          </a:p>
          <a:p>
            <a:pPr marL="502920" indent="-457200">
              <a:buFont typeface="+mj-lt"/>
              <a:buAutoNum type="arabicPeriod" startAt="2"/>
            </a:pPr>
            <a:r>
              <a:rPr lang="cs-CZ" sz="2400" b="1" dirty="0"/>
              <a:t> </a:t>
            </a:r>
            <a:r>
              <a:rPr lang="cs-CZ" sz="2400" dirty="0" smtClean="0"/>
              <a:t>Podnikatel </a:t>
            </a:r>
            <a:r>
              <a:rPr lang="cs-CZ" sz="2400" dirty="0"/>
              <a:t>Jindřich </a:t>
            </a:r>
            <a:r>
              <a:rPr lang="cs-CZ" sz="2400" dirty="0" err="1"/>
              <a:t>Wendl</a:t>
            </a:r>
            <a:r>
              <a:rPr lang="cs-CZ" sz="2400" dirty="0"/>
              <a:t> (tel. a fax: 519417119) se dnes obrací dopisem zn. </a:t>
            </a:r>
            <a:r>
              <a:rPr lang="cs-CZ" sz="2400" dirty="0" smtClean="0"/>
              <a:t>141/2012 </a:t>
            </a:r>
            <a:r>
              <a:rPr lang="cs-CZ" sz="2400" dirty="0"/>
              <a:t>na společnost s ručením omezeným INOX (</a:t>
            </a:r>
            <a:r>
              <a:rPr lang="cs-CZ" sz="2400" dirty="0" err="1"/>
              <a:t>Sovadinova</a:t>
            </a:r>
            <a:r>
              <a:rPr lang="cs-CZ" sz="2400" dirty="0"/>
              <a:t> 12, 690 02 Břeclav), u které před dvěma měsíci objednal ponorné čerpadlo TPK 7800 a kalové čerpadla </a:t>
            </a:r>
            <a:r>
              <a:rPr lang="cs-CZ" sz="2400" dirty="0" err="1" smtClean="0"/>
              <a:t>HWW.Jeho</a:t>
            </a:r>
            <a:r>
              <a:rPr lang="cs-CZ" sz="2400" dirty="0" smtClean="0"/>
              <a:t> </a:t>
            </a:r>
            <a:r>
              <a:rPr lang="cs-CZ" sz="2400" dirty="0"/>
              <a:t>objednávku </a:t>
            </a:r>
            <a:r>
              <a:rPr lang="cs-CZ" sz="2400" dirty="0" smtClean="0"/>
              <a:t>č.72/2012vyřizovala </a:t>
            </a:r>
            <a:r>
              <a:rPr lang="cs-CZ" sz="2400" dirty="0"/>
              <a:t>Karla Plačková. Na základě potvrzení objednávky očekával čerpadla do 10 dnů. Do dnešního dne však objednávka nebyla vyřízena, ačkoliv dodávku již dvakrát urgoval. Déle už čekat nebude, objednávku ruší a obrací se na jiného dodavatele. Vypracujte příslušnou písemnost.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496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  <a14:imgEffect>
                      <a14:saturation sat="11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998" b="11998"/>
          <a:stretch>
            <a:fillRect/>
          </a:stretch>
        </p:blipFill>
        <p:spPr>
          <a:xfrm>
            <a:off x="5076056" y="1916832"/>
            <a:ext cx="3060192" cy="2325869"/>
          </a:xfrm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  <a:bevelB w="114300" prst="artDeco"/>
          </a:sp3d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1628800"/>
            <a:ext cx="3694114" cy="2592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Vypracování:</a:t>
            </a:r>
          </a:p>
          <a:p>
            <a:pPr marL="0" indent="0">
              <a:buNone/>
            </a:pP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/>
              <a:t> ověřovací test – potvrzení objednávky      </a:t>
            </a:r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  <a:hlinkClick r:id="rId5" action="ppaction://hlinkfile"/>
              </a:rPr>
              <a:t>obr. 13</a:t>
            </a:r>
            <a:endParaRPr lang="cs-CZ" sz="2200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200" dirty="0" smtClean="0"/>
              <a:t>ověřovací text – potvrzení objednávky	   </a:t>
            </a:r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  <a:hlinkClick r:id="rId6" action="ppaction://hlinkfile"/>
              </a:rPr>
              <a:t>obr. 14</a:t>
            </a:r>
            <a:endParaRPr lang="cs-CZ" sz="22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544522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/>
              <a:t>POTVRZENÍ OBJEDNÁVKY–PÍSEMNÁ PRÁCE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7071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/>
          </a:bodyPr>
          <a:lstStyle/>
          <a:p>
            <a:r>
              <a:rPr lang="cs-CZ" sz="1600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sz="1600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sz="1600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sz="1600" dirty="0" smtClean="0"/>
              <a:t>Slavíčková, M., Valešová, I.: Obchodní dopisy nejen u státní zkoušky. Praha, NÚOV – STÚ 2008. 26 s. + CD ROM</a:t>
            </a:r>
          </a:p>
          <a:p>
            <a:r>
              <a:rPr lang="cs-CZ" sz="1600" dirty="0" smtClean="0"/>
              <a:t>Štiková, S.: Obchodní korespondence I. a II., Plzeň 2001</a:t>
            </a:r>
          </a:p>
          <a:p>
            <a:r>
              <a:rPr lang="cs-CZ" sz="1600" dirty="0" smtClean="0"/>
              <a:t>Kolektiv autorů. Výklad k ČSN 01 6910. Praha, NÚOV – STÚ 2008 na CD ROM.</a:t>
            </a:r>
          </a:p>
          <a:p>
            <a:r>
              <a:rPr lang="cs-CZ" sz="1600" dirty="0" smtClean="0"/>
              <a:t>Kolektiv autorů. Pojmy z oblasti PEK. Praha, NÚOV – STÚ 2008 na CD ROM.</a:t>
            </a:r>
          </a:p>
          <a:p>
            <a:r>
              <a:rPr lang="cs-CZ" sz="1600" dirty="0" err="1" smtClean="0"/>
              <a:t>Gafronová</a:t>
            </a:r>
            <a:r>
              <a:rPr lang="cs-CZ" sz="1600" dirty="0" smtClean="0"/>
              <a:t>, J., Bečka J.V.: Stylizace obchodních dopisů, SPN, 1993. ISBN 80-04-26379-8</a:t>
            </a:r>
          </a:p>
          <a:p>
            <a:r>
              <a:rPr lang="cs-CZ" sz="1600" dirty="0" smtClean="0"/>
              <a:t>Rozhledy - časopis pro písemnou a elektronickou </a:t>
            </a:r>
            <a:r>
              <a:rPr lang="cs-CZ" sz="1600" dirty="0" smtClean="0"/>
              <a:t>komunikaci</a:t>
            </a:r>
          </a:p>
          <a:p>
            <a:r>
              <a:rPr lang="cs-CZ" sz="1600" dirty="0" smtClean="0"/>
              <a:t>www.office.microsoft.com</a:t>
            </a:r>
            <a:endParaRPr lang="cs-CZ" sz="1600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460</TotalTime>
  <Words>379</Words>
  <Application>Microsoft Office PowerPoint</Application>
  <PresentationFormat>Předvádění na obrazovce (4:3)</PresentationFormat>
  <Paragraphs>53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průvodní list</vt:lpstr>
      <vt:lpstr>POTVRZENÍ OBJEDNÁVKY–PÍSEMNÁ PRÁCE</vt:lpstr>
      <vt:lpstr>POTVRZENÍ OBJEDNÁVKY–PÍSEMNÁ PRÁCE</vt:lpstr>
      <vt:lpstr>POTVRZENÍ OBJEDNÁVKY–PÍSEMNÁ PRÁCE</vt:lpstr>
      <vt:lpstr>OVĚŘOVACÍ TEST–OBJEDNÁVKA</vt:lpstr>
      <vt:lpstr>POTVRZENÍ OBJEDNÁVKY–PÍSEMNÁ PRÁCE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48</cp:revision>
  <dcterms:created xsi:type="dcterms:W3CDTF">2012-08-06T07:07:34Z</dcterms:created>
  <dcterms:modified xsi:type="dcterms:W3CDTF">2014-03-23T20:17:09Z</dcterms:modified>
</cp:coreProperties>
</file>