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59" r:id="rId8"/>
    <p:sldId id="260" r:id="rId9"/>
    <p:sldId id="258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3D6B2-9AB5-410A-8641-96136BAED983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BAA07-215D-47A6-AFDA-15DB5AF13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3172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31B86E-3BBA-41B6-B59F-E07C892EAB9C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675AD-76AB-482F-B0E7-2799613CE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725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3BA16-3722-4B19-970D-ED0004C5CE6F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4710A-6C26-42D2-A969-5BAD8EBAC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7843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9B3B9-AC20-43A9-9E0B-6692222BA9CC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C7A6B-DBF7-4A08-9874-BA957EAFFB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0248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0A873-B180-408B-8F3C-4AE13A068374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0F802-EA79-426C-A3FA-DB13212E6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5672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97D4A-77A8-4418-8C9D-9685826154B4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4D195-5FBE-4A77-92AF-4BBEF8901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77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BA6D4-E122-4AC3-8249-D2AD72AD4685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33991-D240-4748-9446-ECE4233D80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4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595-AC41-46A3-AA9E-76A97E70A6E3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DD4E5-A7A3-4332-B8ED-F234DC0B9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9599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4260F-EF37-40DF-85EB-F29E1094BB63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63B7E-1D13-4533-B0FE-60DB3A389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704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0C338-968B-497D-BC0F-FFEF35AA1FAE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1D34D-1833-48B9-A353-2247F491BB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0665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734CE-28C1-42A0-A15A-9F81A4505F80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1958E-5529-417E-B232-4416AE6B77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9387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55A6E0-B04F-4F99-B7BE-46C2A7DF07B5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056CD2-319B-4D81-964A-5D783DF774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VY_52_INOVACE_49_Třetihory-učební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4675" y="50942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7"/>
          <p:cNvSpPr>
            <a:spLocks noChangeArrowheads="1"/>
          </p:cNvSpPr>
          <p:nvPr/>
        </p:nvSpPr>
        <p:spPr bwMode="auto">
          <a:xfrm>
            <a:off x="611188" y="863600"/>
            <a:ext cx="80645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z="3200" b="1" u="sng" dirty="0" smtClean="0"/>
              <a:t>Třetihory- terciér: 60milionů let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dirty="0" smtClean="0"/>
              <a:t>Alpínské vrásnění + </a:t>
            </a:r>
            <a:r>
              <a:rPr lang="cs-CZ" dirty="0" smtClean="0"/>
              <a:t>vulkanická činnost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Alpy, Karpaty, Himálaj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Tvorba </a:t>
            </a:r>
            <a:r>
              <a:rPr lang="cs-CZ" b="1" dirty="0" smtClean="0"/>
              <a:t>jezer – </a:t>
            </a:r>
            <a:r>
              <a:rPr lang="cs-CZ" dirty="0" smtClean="0"/>
              <a:t>bažiny - </a:t>
            </a:r>
            <a:r>
              <a:rPr lang="cs-CZ" dirty="0" smtClean="0"/>
              <a:t>hnědé uhlí, zemní plyn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Rostliny </a:t>
            </a:r>
            <a:r>
              <a:rPr lang="cs-CZ" dirty="0" smtClean="0"/>
              <a:t>- </a:t>
            </a:r>
            <a:r>
              <a:rPr lang="cs-CZ" dirty="0" smtClean="0"/>
              <a:t>tráva, kvetoucí </a:t>
            </a:r>
            <a:r>
              <a:rPr lang="cs-CZ" dirty="0" smtClean="0"/>
              <a:t>rostliny - </a:t>
            </a:r>
            <a:r>
              <a:rPr lang="cs-CZ" dirty="0" smtClean="0"/>
              <a:t>krytosemenné, listnaté stromy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Živočichové </a:t>
            </a:r>
            <a:r>
              <a:rPr lang="cs-CZ" dirty="0" smtClean="0"/>
              <a:t>- </a:t>
            </a:r>
            <a:r>
              <a:rPr lang="cs-CZ" dirty="0" smtClean="0"/>
              <a:t>vývoj hmyzu, ptáků, savců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 descr="skenování000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8250" y="393700"/>
            <a:ext cx="6667500" cy="607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 descr="skenování0003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5125" y="0"/>
            <a:ext cx="5873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1" descr="skenování0006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7675" y="0"/>
            <a:ext cx="57086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skenování0004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1125" y="0"/>
            <a:ext cx="6381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 descr="skenování000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3238" y="0"/>
            <a:ext cx="55975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1" descr="skenování000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1100" y="422275"/>
            <a:ext cx="6781800" cy="601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3" descr="T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620713"/>
            <a:ext cx="6142037" cy="590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1" descr="skenování0005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2225" y="128588"/>
            <a:ext cx="6559550" cy="660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79388" y="836613"/>
            <a:ext cx="83534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u="sng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Použité obrázky z knihy: prof.dr. Zdeněk  V. Špinar  a Zdeněk: Kniha o pravěku:  2 přepracované  vydání, dotisk 1. vydání  , Albatros- nakladatelství pro děti a mládež v Praze 1988 podle vydání nakladatelství Artia v roce 1983, ISNB 13-722-88 14/56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105</Words>
  <Application>Microsoft Office PowerPoint</Application>
  <PresentationFormat>Předvádění na obrazovce (4:3)</PresentationFormat>
  <Paragraphs>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VY_52_INOVACE_49_Třetihory-učební text</vt:lpstr>
      <vt:lpstr>Třetihory- terciér: 60milionů let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EU-05.02.33</dc:title>
  <dc:creator>Hercík</dc:creator>
  <cp:lastModifiedBy>expert</cp:lastModifiedBy>
  <cp:revision>13</cp:revision>
  <dcterms:created xsi:type="dcterms:W3CDTF">2011-02-16T18:25:31Z</dcterms:created>
  <dcterms:modified xsi:type="dcterms:W3CDTF">2012-03-29T16:05:38Z</dcterms:modified>
</cp:coreProperties>
</file>