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58" r:id="rId3"/>
    <p:sldId id="259" r:id="rId4"/>
    <p:sldId id="260" r:id="rId5"/>
    <p:sldId id="266" r:id="rId6"/>
    <p:sldId id="261" r:id="rId7"/>
    <p:sldId id="262" r:id="rId8"/>
    <p:sldId id="263" r:id="rId9"/>
    <p:sldId id="264" r:id="rId10"/>
    <p:sldId id="25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78F96A-B03B-49DE-BCAE-EBC314F04A1D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543D648-73A8-4D00-992F-2DA251721690}">
      <dgm:prSet phldrT="[Text]"/>
      <dgm:spPr/>
      <dgm:t>
        <a:bodyPr/>
        <a:lstStyle/>
        <a:p>
          <a:r>
            <a:rPr lang="cs-CZ" dirty="0" smtClean="0"/>
            <a:t>BOHATSTVÍ</a:t>
          </a:r>
          <a:endParaRPr lang="cs-CZ" dirty="0"/>
        </a:p>
      </dgm:t>
    </dgm:pt>
    <dgm:pt modelId="{981A7AE8-A9EF-4A43-BFCD-56FF1533B79A}" type="parTrans" cxnId="{D38D9F13-BAFE-4350-951E-048B2E2390F0}">
      <dgm:prSet/>
      <dgm:spPr/>
      <dgm:t>
        <a:bodyPr/>
        <a:lstStyle/>
        <a:p>
          <a:endParaRPr lang="cs-CZ"/>
        </a:p>
      </dgm:t>
    </dgm:pt>
    <dgm:pt modelId="{03A8794E-9416-447F-8874-E7F7CC6EB08F}" type="sibTrans" cxnId="{D38D9F13-BAFE-4350-951E-048B2E2390F0}">
      <dgm:prSet/>
      <dgm:spPr/>
      <dgm:t>
        <a:bodyPr/>
        <a:lstStyle/>
        <a:p>
          <a:endParaRPr lang="cs-CZ"/>
        </a:p>
      </dgm:t>
    </dgm:pt>
    <dgm:pt modelId="{4905988C-B0BF-4762-B557-B4420BE4216A}">
      <dgm:prSet phldrT="[Text]"/>
      <dgm:spPr/>
      <dgm:t>
        <a:bodyPr/>
        <a:lstStyle/>
        <a:p>
          <a:r>
            <a:rPr lang="cs-CZ" dirty="0" smtClean="0"/>
            <a:t>UHLÍ</a:t>
          </a:r>
          <a:endParaRPr lang="cs-CZ" dirty="0"/>
        </a:p>
      </dgm:t>
    </dgm:pt>
    <dgm:pt modelId="{A54C13CF-663A-4874-84F3-0E5B4FF13929}" type="parTrans" cxnId="{A2233C5F-7AD5-4583-AE6E-9CBC678AE6C0}">
      <dgm:prSet/>
      <dgm:spPr/>
      <dgm:t>
        <a:bodyPr/>
        <a:lstStyle/>
        <a:p>
          <a:endParaRPr lang="cs-CZ"/>
        </a:p>
      </dgm:t>
    </dgm:pt>
    <dgm:pt modelId="{874FAE2A-7B78-4ABB-BAB4-99385FABC4EB}" type="sibTrans" cxnId="{A2233C5F-7AD5-4583-AE6E-9CBC678AE6C0}">
      <dgm:prSet/>
      <dgm:spPr/>
      <dgm:t>
        <a:bodyPr/>
        <a:lstStyle/>
        <a:p>
          <a:endParaRPr lang="cs-CZ"/>
        </a:p>
      </dgm:t>
    </dgm:pt>
    <dgm:pt modelId="{7FFE243E-C829-43DC-88D5-24D404EA76D5}">
      <dgm:prSet phldrT="[Text]"/>
      <dgm:spPr/>
      <dgm:t>
        <a:bodyPr/>
        <a:lstStyle/>
        <a:p>
          <a:r>
            <a:rPr lang="cs-CZ" dirty="0" smtClean="0"/>
            <a:t>SVĚTLY</a:t>
          </a:r>
          <a:endParaRPr lang="cs-CZ" dirty="0"/>
        </a:p>
      </dgm:t>
    </dgm:pt>
    <dgm:pt modelId="{8D7CDCC1-01BB-49D9-AE13-85D623C629CA}" type="parTrans" cxnId="{45385B90-4FCC-4FCF-BD49-F72C449FFE6E}">
      <dgm:prSet/>
      <dgm:spPr/>
      <dgm:t>
        <a:bodyPr/>
        <a:lstStyle/>
        <a:p>
          <a:endParaRPr lang="cs-CZ"/>
        </a:p>
      </dgm:t>
    </dgm:pt>
    <dgm:pt modelId="{F421E370-6CDD-4E0A-8DC3-E1BA4F9A801D}" type="sibTrans" cxnId="{45385B90-4FCC-4FCF-BD49-F72C449FFE6E}">
      <dgm:prSet/>
      <dgm:spPr/>
      <dgm:t>
        <a:bodyPr/>
        <a:lstStyle/>
        <a:p>
          <a:endParaRPr lang="cs-CZ"/>
        </a:p>
      </dgm:t>
    </dgm:pt>
    <dgm:pt modelId="{6745D479-0511-40CE-BDD4-324722205DDB}">
      <dgm:prSet phldrT="[Text]"/>
      <dgm:spPr/>
      <dgm:t>
        <a:bodyPr/>
        <a:lstStyle/>
        <a:p>
          <a:r>
            <a:rPr lang="cs-CZ" dirty="0" smtClean="0"/>
            <a:t>STÉBLI</a:t>
          </a:r>
          <a:endParaRPr lang="cs-CZ" dirty="0"/>
        </a:p>
      </dgm:t>
    </dgm:pt>
    <dgm:pt modelId="{32DACF12-A8A6-4477-B23A-9162D7D37485}" type="parTrans" cxnId="{20DDBB50-92D5-4846-BE86-ED6C6602CB23}">
      <dgm:prSet/>
      <dgm:spPr/>
      <dgm:t>
        <a:bodyPr/>
        <a:lstStyle/>
        <a:p>
          <a:endParaRPr lang="cs-CZ"/>
        </a:p>
      </dgm:t>
    </dgm:pt>
    <dgm:pt modelId="{6AAB6D2E-E357-47F3-9356-D0DC1298C52F}" type="sibTrans" cxnId="{20DDBB50-92D5-4846-BE86-ED6C6602CB23}">
      <dgm:prSet/>
      <dgm:spPr/>
      <dgm:t>
        <a:bodyPr/>
        <a:lstStyle/>
        <a:p>
          <a:endParaRPr lang="cs-CZ"/>
        </a:p>
      </dgm:t>
    </dgm:pt>
    <dgm:pt modelId="{1A61BC9E-0586-4265-9F5D-B8D20DE41D25}">
      <dgm:prSet phldrT="[Text]"/>
      <dgm:spPr/>
      <dgm:t>
        <a:bodyPr/>
        <a:lstStyle/>
        <a:p>
          <a:r>
            <a:rPr lang="cs-CZ" dirty="0" smtClean="0"/>
            <a:t>POLABÝ</a:t>
          </a:r>
          <a:endParaRPr lang="cs-CZ" dirty="0"/>
        </a:p>
      </dgm:t>
    </dgm:pt>
    <dgm:pt modelId="{24E183AB-594F-4BC4-9E4D-8447026C36B2}" type="parTrans" cxnId="{04BD0656-8038-4EF6-BCC8-0905622D8FA8}">
      <dgm:prSet/>
      <dgm:spPr/>
      <dgm:t>
        <a:bodyPr/>
        <a:lstStyle/>
        <a:p>
          <a:endParaRPr lang="cs-CZ"/>
        </a:p>
      </dgm:t>
    </dgm:pt>
    <dgm:pt modelId="{C5B412FB-0390-451F-9847-B8A54DAA8F91}" type="sibTrans" cxnId="{04BD0656-8038-4EF6-BCC8-0905622D8FA8}">
      <dgm:prSet/>
      <dgm:spPr/>
      <dgm:t>
        <a:bodyPr/>
        <a:lstStyle/>
        <a:p>
          <a:endParaRPr lang="cs-CZ"/>
        </a:p>
      </dgm:t>
    </dgm:pt>
    <dgm:pt modelId="{E88274DD-C38A-46E5-8E29-2ACA86FCE2C9}">
      <dgm:prSet phldrT="[Text]"/>
      <dgm:spPr/>
      <dgm:t>
        <a:bodyPr/>
        <a:lstStyle/>
        <a:p>
          <a:r>
            <a:rPr lang="cs-CZ" dirty="0" smtClean="0"/>
            <a:t>MIŠ</a:t>
          </a:r>
          <a:endParaRPr lang="cs-CZ" dirty="0"/>
        </a:p>
      </dgm:t>
    </dgm:pt>
    <dgm:pt modelId="{36D3D6A4-B37B-4E4E-9CB1-68B407E3769F}" type="parTrans" cxnId="{BAE04F0A-CD84-4258-9135-FD51C3215DCA}">
      <dgm:prSet/>
      <dgm:spPr/>
      <dgm:t>
        <a:bodyPr/>
        <a:lstStyle/>
        <a:p>
          <a:endParaRPr lang="cs-CZ"/>
        </a:p>
      </dgm:t>
    </dgm:pt>
    <dgm:pt modelId="{A0FBA237-1B62-43AC-A1C1-A4DF707F6497}" type="sibTrans" cxnId="{BAE04F0A-CD84-4258-9135-FD51C3215DCA}">
      <dgm:prSet/>
      <dgm:spPr/>
      <dgm:t>
        <a:bodyPr/>
        <a:lstStyle/>
        <a:p>
          <a:endParaRPr lang="cs-CZ"/>
        </a:p>
      </dgm:t>
    </dgm:pt>
    <dgm:pt modelId="{DA6C7583-3A75-4AAF-AE68-64255835392C}">
      <dgm:prSet phldrT="[Text]"/>
      <dgm:spPr/>
      <dgm:t>
        <a:bodyPr/>
        <a:lstStyle/>
        <a:p>
          <a:r>
            <a:rPr lang="cs-CZ" dirty="0" smtClean="0"/>
            <a:t>DŘÝVÍ</a:t>
          </a:r>
          <a:endParaRPr lang="cs-CZ" dirty="0"/>
        </a:p>
      </dgm:t>
    </dgm:pt>
    <dgm:pt modelId="{092851C9-CB9F-4549-B7AA-27CA3E0E65C3}" type="parTrans" cxnId="{76C256B7-4699-4F0E-BBEA-2E1E8F2536EB}">
      <dgm:prSet/>
      <dgm:spPr/>
      <dgm:t>
        <a:bodyPr/>
        <a:lstStyle/>
        <a:p>
          <a:endParaRPr lang="cs-CZ"/>
        </a:p>
      </dgm:t>
    </dgm:pt>
    <dgm:pt modelId="{E5387EB0-F0DC-4D85-86B2-52927290B627}" type="sibTrans" cxnId="{76C256B7-4699-4F0E-BBEA-2E1E8F2536EB}">
      <dgm:prSet/>
      <dgm:spPr/>
      <dgm:t>
        <a:bodyPr/>
        <a:lstStyle/>
        <a:p>
          <a:endParaRPr lang="cs-CZ"/>
        </a:p>
      </dgm:t>
    </dgm:pt>
    <dgm:pt modelId="{46C9C5B8-CE89-43CE-8863-A67D0B6AFA36}">
      <dgm:prSet phldrT="[Text]"/>
      <dgm:spPr/>
      <dgm:t>
        <a:bodyPr/>
        <a:lstStyle/>
        <a:p>
          <a:r>
            <a:rPr lang="cs-CZ" dirty="0" smtClean="0"/>
            <a:t>KŘOVÝ</a:t>
          </a:r>
          <a:endParaRPr lang="cs-CZ" dirty="0"/>
        </a:p>
      </dgm:t>
    </dgm:pt>
    <dgm:pt modelId="{6D864EBF-67B4-4788-89E6-28175D77EE59}" type="parTrans" cxnId="{C96D85A1-C3EA-40AC-9060-5C1032352BD1}">
      <dgm:prSet/>
      <dgm:spPr/>
      <dgm:t>
        <a:bodyPr/>
        <a:lstStyle/>
        <a:p>
          <a:endParaRPr lang="cs-CZ"/>
        </a:p>
      </dgm:t>
    </dgm:pt>
    <dgm:pt modelId="{D08043E1-D47F-4663-A276-EC58F83B972B}" type="sibTrans" cxnId="{C96D85A1-C3EA-40AC-9060-5C1032352BD1}">
      <dgm:prSet/>
      <dgm:spPr/>
      <dgm:t>
        <a:bodyPr/>
        <a:lstStyle/>
        <a:p>
          <a:endParaRPr lang="cs-CZ"/>
        </a:p>
      </dgm:t>
    </dgm:pt>
    <dgm:pt modelId="{6B17B530-6E86-4332-9621-D9C016B7C899}">
      <dgm:prSet phldrT="[Text]"/>
      <dgm:spPr/>
      <dgm:t>
        <a:bodyPr/>
        <a:lstStyle/>
        <a:p>
          <a:r>
            <a:rPr lang="cs-CZ" dirty="0" smtClean="0"/>
            <a:t>ZDRAVÍ</a:t>
          </a:r>
          <a:endParaRPr lang="cs-CZ" dirty="0"/>
        </a:p>
      </dgm:t>
    </dgm:pt>
    <dgm:pt modelId="{F572427C-F51E-48C3-AFD0-CEDF79396AFF}" type="parTrans" cxnId="{E071F7C0-688A-430D-8DE2-B6E31A6C6735}">
      <dgm:prSet/>
      <dgm:spPr/>
      <dgm:t>
        <a:bodyPr/>
        <a:lstStyle/>
        <a:p>
          <a:endParaRPr lang="cs-CZ"/>
        </a:p>
      </dgm:t>
    </dgm:pt>
    <dgm:pt modelId="{D13B72CF-FD6C-4AFC-B122-0AAE84E8FD86}" type="sibTrans" cxnId="{E071F7C0-688A-430D-8DE2-B6E31A6C6735}">
      <dgm:prSet/>
      <dgm:spPr/>
      <dgm:t>
        <a:bodyPr/>
        <a:lstStyle/>
        <a:p>
          <a:endParaRPr lang="cs-CZ"/>
        </a:p>
      </dgm:t>
    </dgm:pt>
    <dgm:pt modelId="{00A3CDBF-FEF8-4B4D-9D6A-5EC9235819F5}">
      <dgm:prSet phldrT="[Text]"/>
      <dgm:spPr/>
      <dgm:t>
        <a:bodyPr/>
        <a:lstStyle/>
        <a:p>
          <a:r>
            <a:rPr lang="cs-CZ" dirty="0" smtClean="0"/>
            <a:t>POČASÍ</a:t>
          </a:r>
          <a:endParaRPr lang="cs-CZ" dirty="0"/>
        </a:p>
      </dgm:t>
    </dgm:pt>
    <dgm:pt modelId="{091F0994-932C-4C7A-BA0D-7B30AFD55F06}" type="parTrans" cxnId="{E1DC4B84-A809-4853-B081-E58BBD13402C}">
      <dgm:prSet/>
      <dgm:spPr/>
      <dgm:t>
        <a:bodyPr/>
        <a:lstStyle/>
        <a:p>
          <a:endParaRPr lang="cs-CZ"/>
        </a:p>
      </dgm:t>
    </dgm:pt>
    <dgm:pt modelId="{6E90CEF2-5856-4DB9-A412-CAD23F3445CA}" type="sibTrans" cxnId="{E1DC4B84-A809-4853-B081-E58BBD13402C}">
      <dgm:prSet/>
      <dgm:spPr/>
      <dgm:t>
        <a:bodyPr/>
        <a:lstStyle/>
        <a:p>
          <a:endParaRPr lang="cs-CZ"/>
        </a:p>
      </dgm:t>
    </dgm:pt>
    <dgm:pt modelId="{5C2A867D-0456-4224-8200-7B43995678E3}">
      <dgm:prSet phldrT="[Text]"/>
      <dgm:spPr/>
      <dgm:t>
        <a:bodyPr/>
        <a:lstStyle/>
        <a:p>
          <a:r>
            <a:rPr lang="cs-CZ" dirty="0" smtClean="0"/>
            <a:t>OBYLÍ</a:t>
          </a:r>
          <a:endParaRPr lang="cs-CZ" dirty="0"/>
        </a:p>
      </dgm:t>
    </dgm:pt>
    <dgm:pt modelId="{08DED846-33A3-429B-A4D7-E8588A7B29B5}" type="parTrans" cxnId="{9DC538F5-99EB-4841-9813-24E5ED5F5A38}">
      <dgm:prSet/>
      <dgm:spPr/>
      <dgm:t>
        <a:bodyPr/>
        <a:lstStyle/>
        <a:p>
          <a:endParaRPr lang="cs-CZ"/>
        </a:p>
      </dgm:t>
    </dgm:pt>
    <dgm:pt modelId="{B7DE86EA-AF7A-425E-B632-9D84CF046559}" type="sibTrans" cxnId="{9DC538F5-99EB-4841-9813-24E5ED5F5A38}">
      <dgm:prSet/>
      <dgm:spPr/>
      <dgm:t>
        <a:bodyPr/>
        <a:lstStyle/>
        <a:p>
          <a:endParaRPr lang="cs-CZ"/>
        </a:p>
      </dgm:t>
    </dgm:pt>
    <dgm:pt modelId="{26B311A8-0AAC-49FD-8A62-89B08BCF9387}">
      <dgm:prSet phldrT="[Text]"/>
      <dgm:spPr/>
      <dgm:t>
        <a:bodyPr/>
        <a:lstStyle/>
        <a:p>
          <a:r>
            <a:rPr lang="cs-CZ" dirty="0" smtClean="0"/>
            <a:t>OČI</a:t>
          </a:r>
          <a:endParaRPr lang="cs-CZ" dirty="0"/>
        </a:p>
      </dgm:t>
    </dgm:pt>
    <dgm:pt modelId="{BF91E8BA-E60E-459B-813D-624943CFF3AC}" type="parTrans" cxnId="{6DBD2099-1900-4247-95DF-8056D7520F70}">
      <dgm:prSet/>
      <dgm:spPr/>
      <dgm:t>
        <a:bodyPr/>
        <a:lstStyle/>
        <a:p>
          <a:endParaRPr lang="cs-CZ"/>
        </a:p>
      </dgm:t>
    </dgm:pt>
    <dgm:pt modelId="{D99D753E-EC0A-48F4-ABB5-EDF32751B250}" type="sibTrans" cxnId="{6DBD2099-1900-4247-95DF-8056D7520F70}">
      <dgm:prSet/>
      <dgm:spPr/>
      <dgm:t>
        <a:bodyPr/>
        <a:lstStyle/>
        <a:p>
          <a:endParaRPr lang="cs-CZ"/>
        </a:p>
      </dgm:t>
    </dgm:pt>
    <dgm:pt modelId="{DF9B2487-7AC0-47D1-8D2E-371BC61E5C04}">
      <dgm:prSet phldrT="[Text]"/>
      <dgm:spPr/>
      <dgm:t>
        <a:bodyPr/>
        <a:lstStyle/>
        <a:p>
          <a:r>
            <a:rPr lang="cs-CZ" dirty="0" smtClean="0"/>
            <a:t>KŘÍDLI</a:t>
          </a:r>
          <a:endParaRPr lang="cs-CZ" dirty="0"/>
        </a:p>
      </dgm:t>
    </dgm:pt>
    <dgm:pt modelId="{0B73AEA2-4BB6-478A-8A68-E02AAEB20EED}" type="parTrans" cxnId="{AE38FEB0-9F78-4E52-945E-806ED1D2A13C}">
      <dgm:prSet/>
      <dgm:spPr/>
      <dgm:t>
        <a:bodyPr/>
        <a:lstStyle/>
        <a:p>
          <a:endParaRPr lang="cs-CZ"/>
        </a:p>
      </dgm:t>
    </dgm:pt>
    <dgm:pt modelId="{EF92AC4D-6596-4DCC-9923-B273F9E10F1C}" type="sibTrans" cxnId="{AE38FEB0-9F78-4E52-945E-806ED1D2A13C}">
      <dgm:prSet/>
      <dgm:spPr/>
      <dgm:t>
        <a:bodyPr/>
        <a:lstStyle/>
        <a:p>
          <a:endParaRPr lang="cs-CZ"/>
        </a:p>
      </dgm:t>
    </dgm:pt>
    <dgm:pt modelId="{0B13F962-7A49-46BB-BB57-FFBEF2B67BE9}">
      <dgm:prSet phldrT="[Text]"/>
      <dgm:spPr/>
      <dgm:t>
        <a:bodyPr/>
        <a:lstStyle/>
        <a:p>
          <a:r>
            <a:rPr lang="cs-CZ" dirty="0" smtClean="0"/>
            <a:t>PŘÍSLOVÝ</a:t>
          </a:r>
          <a:endParaRPr lang="cs-CZ" dirty="0"/>
        </a:p>
      </dgm:t>
    </dgm:pt>
    <dgm:pt modelId="{19B50878-979D-489B-9FD1-DFC4406C6618}" type="parTrans" cxnId="{C5F974C3-9D4E-4B9F-B8AE-0E91AB3A11D9}">
      <dgm:prSet/>
      <dgm:spPr/>
      <dgm:t>
        <a:bodyPr/>
        <a:lstStyle/>
        <a:p>
          <a:endParaRPr lang="cs-CZ"/>
        </a:p>
      </dgm:t>
    </dgm:pt>
    <dgm:pt modelId="{3E07F63D-E6C3-4AD8-BD9D-926552CF5C61}" type="sibTrans" cxnId="{C5F974C3-9D4E-4B9F-B8AE-0E91AB3A11D9}">
      <dgm:prSet/>
      <dgm:spPr/>
      <dgm:t>
        <a:bodyPr/>
        <a:lstStyle/>
        <a:p>
          <a:endParaRPr lang="cs-CZ"/>
        </a:p>
      </dgm:t>
    </dgm:pt>
    <dgm:pt modelId="{8A02CF37-8FB7-4399-9000-079F461F5D66}">
      <dgm:prSet phldrT="[Text]"/>
      <dgm:spPr/>
      <dgm:t>
        <a:bodyPr/>
        <a:lstStyle/>
        <a:p>
          <a:r>
            <a:rPr lang="cs-CZ" dirty="0" smtClean="0"/>
            <a:t>JÍDLY</a:t>
          </a:r>
          <a:endParaRPr lang="cs-CZ" dirty="0"/>
        </a:p>
      </dgm:t>
    </dgm:pt>
    <dgm:pt modelId="{B748DF22-5074-40DF-85BD-886E78D7AA36}" type="parTrans" cxnId="{99C1B1EE-5E95-438D-B699-B27A7C39836E}">
      <dgm:prSet/>
      <dgm:spPr/>
      <dgm:t>
        <a:bodyPr/>
        <a:lstStyle/>
        <a:p>
          <a:endParaRPr lang="cs-CZ"/>
        </a:p>
      </dgm:t>
    </dgm:pt>
    <dgm:pt modelId="{0FE5DC9C-BB4A-4C3D-9F97-5A3565DD5B7E}" type="sibTrans" cxnId="{99C1B1EE-5E95-438D-B699-B27A7C39836E}">
      <dgm:prSet/>
      <dgm:spPr/>
      <dgm:t>
        <a:bodyPr/>
        <a:lstStyle/>
        <a:p>
          <a:endParaRPr lang="cs-CZ"/>
        </a:p>
      </dgm:t>
    </dgm:pt>
    <dgm:pt modelId="{DEC95DAF-91A3-4ED4-8602-094C4B301F26}">
      <dgm:prSet phldrT="[Text]"/>
      <dgm:spPr/>
      <dgm:t>
        <a:bodyPr/>
        <a:lstStyle/>
        <a:p>
          <a:r>
            <a:rPr lang="cs-CZ" dirty="0" smtClean="0"/>
            <a:t>RÁKOSÝ</a:t>
          </a:r>
          <a:endParaRPr lang="cs-CZ" dirty="0"/>
        </a:p>
      </dgm:t>
    </dgm:pt>
    <dgm:pt modelId="{FBCB3B12-4149-4617-86D7-2F049F9C6144}" type="parTrans" cxnId="{A7A376FB-6785-4C92-8FD3-DD37BEAA4277}">
      <dgm:prSet/>
      <dgm:spPr/>
      <dgm:t>
        <a:bodyPr/>
        <a:lstStyle/>
        <a:p>
          <a:endParaRPr lang="cs-CZ"/>
        </a:p>
      </dgm:t>
    </dgm:pt>
    <dgm:pt modelId="{87506574-BE94-47F9-85F3-5315D649C13C}" type="sibTrans" cxnId="{A7A376FB-6785-4C92-8FD3-DD37BEAA4277}">
      <dgm:prSet/>
      <dgm:spPr/>
      <dgm:t>
        <a:bodyPr/>
        <a:lstStyle/>
        <a:p>
          <a:endParaRPr lang="cs-CZ"/>
        </a:p>
      </dgm:t>
    </dgm:pt>
    <dgm:pt modelId="{8DE18E01-5080-494D-B658-95EF597D633B}">
      <dgm:prSet phldrT="[Text]"/>
      <dgm:spPr/>
      <dgm:t>
        <a:bodyPr/>
        <a:lstStyle/>
        <a:p>
          <a:r>
            <a:rPr lang="cs-CZ" dirty="0" smtClean="0"/>
            <a:t>ŠVIHADLY</a:t>
          </a:r>
          <a:endParaRPr lang="cs-CZ" dirty="0"/>
        </a:p>
      </dgm:t>
    </dgm:pt>
    <dgm:pt modelId="{88180C97-1167-4780-A919-BEE815E42405}" type="parTrans" cxnId="{8A721CA4-8704-49AF-A07A-0479DE098FA4}">
      <dgm:prSet/>
      <dgm:spPr/>
      <dgm:t>
        <a:bodyPr/>
        <a:lstStyle/>
        <a:p>
          <a:endParaRPr lang="cs-CZ"/>
        </a:p>
      </dgm:t>
    </dgm:pt>
    <dgm:pt modelId="{64938F2A-438E-4FD4-82CB-C54E0FFAA006}" type="sibTrans" cxnId="{8A721CA4-8704-49AF-A07A-0479DE098FA4}">
      <dgm:prSet/>
      <dgm:spPr/>
      <dgm:t>
        <a:bodyPr/>
        <a:lstStyle/>
        <a:p>
          <a:endParaRPr lang="cs-CZ"/>
        </a:p>
      </dgm:t>
    </dgm:pt>
    <dgm:pt modelId="{632485DA-8E70-4EAD-9FEC-2ED575FE8AB3}">
      <dgm:prSet phldrT="[Text]"/>
      <dgm:spPr/>
      <dgm:t>
        <a:bodyPr/>
        <a:lstStyle/>
        <a:p>
          <a:r>
            <a:rPr lang="cs-CZ" dirty="0" smtClean="0"/>
            <a:t>TEMPY</a:t>
          </a:r>
          <a:endParaRPr lang="cs-CZ" dirty="0"/>
        </a:p>
      </dgm:t>
    </dgm:pt>
    <dgm:pt modelId="{20637BD9-AD5C-4570-AD33-2F693A2D5731}" type="parTrans" cxnId="{82247386-CF9E-4CCA-B463-6B7434E763F6}">
      <dgm:prSet/>
      <dgm:spPr/>
      <dgm:t>
        <a:bodyPr/>
        <a:lstStyle/>
        <a:p>
          <a:endParaRPr lang="cs-CZ"/>
        </a:p>
      </dgm:t>
    </dgm:pt>
    <dgm:pt modelId="{81DC7A0E-C97C-4DD3-B819-F4D6900AAD1B}" type="sibTrans" cxnId="{82247386-CF9E-4CCA-B463-6B7434E763F6}">
      <dgm:prSet/>
      <dgm:spPr/>
      <dgm:t>
        <a:bodyPr/>
        <a:lstStyle/>
        <a:p>
          <a:endParaRPr lang="cs-CZ"/>
        </a:p>
      </dgm:t>
    </dgm:pt>
    <dgm:pt modelId="{24CCD609-FAB2-4AA8-B56C-DFF7FA94E058}">
      <dgm:prSet phldrT="[Text]"/>
      <dgm:spPr/>
      <dgm:t>
        <a:bodyPr/>
        <a:lstStyle/>
        <a:p>
          <a:r>
            <a:rPr lang="cs-CZ" dirty="0" smtClean="0"/>
            <a:t>PODNEBÍ</a:t>
          </a:r>
          <a:endParaRPr lang="cs-CZ" dirty="0"/>
        </a:p>
      </dgm:t>
    </dgm:pt>
    <dgm:pt modelId="{0E9C571F-7072-4103-B508-96981849BDFF}" type="parTrans" cxnId="{D674F710-CE12-4513-9062-4924CD4529D3}">
      <dgm:prSet/>
      <dgm:spPr/>
      <dgm:t>
        <a:bodyPr/>
        <a:lstStyle/>
        <a:p>
          <a:endParaRPr lang="cs-CZ"/>
        </a:p>
      </dgm:t>
    </dgm:pt>
    <dgm:pt modelId="{CBD2FF66-864C-404D-B591-4D4774CA791A}" type="sibTrans" cxnId="{D674F710-CE12-4513-9062-4924CD4529D3}">
      <dgm:prSet/>
      <dgm:spPr/>
      <dgm:t>
        <a:bodyPr/>
        <a:lstStyle/>
        <a:p>
          <a:endParaRPr lang="cs-CZ"/>
        </a:p>
      </dgm:t>
    </dgm:pt>
    <dgm:pt modelId="{9F7BD951-91D4-4AF1-BB32-E76BEDD5A47A}">
      <dgm:prSet phldrT="[Text]"/>
      <dgm:spPr/>
      <dgm:t>
        <a:bodyPr/>
        <a:lstStyle/>
        <a:p>
          <a:r>
            <a:rPr lang="cs-CZ" dirty="0" smtClean="0"/>
            <a:t>PRAVIDLI</a:t>
          </a:r>
          <a:endParaRPr lang="cs-CZ" dirty="0"/>
        </a:p>
      </dgm:t>
    </dgm:pt>
    <dgm:pt modelId="{4E57CC6B-2978-450B-9199-51B6030EF2F8}" type="parTrans" cxnId="{0D136EA5-8E6C-4A77-8B10-307384F7DA75}">
      <dgm:prSet/>
      <dgm:spPr/>
      <dgm:t>
        <a:bodyPr/>
        <a:lstStyle/>
        <a:p>
          <a:endParaRPr lang="cs-CZ"/>
        </a:p>
      </dgm:t>
    </dgm:pt>
    <dgm:pt modelId="{31769A64-BDEC-4623-885E-C3835477EE21}" type="sibTrans" cxnId="{0D136EA5-8E6C-4A77-8B10-307384F7DA75}">
      <dgm:prSet/>
      <dgm:spPr/>
      <dgm:t>
        <a:bodyPr/>
        <a:lstStyle/>
        <a:p>
          <a:endParaRPr lang="cs-CZ"/>
        </a:p>
      </dgm:t>
    </dgm:pt>
    <dgm:pt modelId="{DF4B3097-ECAB-4482-99BD-BEEE7E1EE146}">
      <dgm:prSet phldrT="[Text]"/>
      <dgm:spPr/>
      <dgm:t>
        <a:bodyPr/>
        <a:lstStyle/>
        <a:p>
          <a:r>
            <a:rPr lang="cs-CZ" dirty="0" smtClean="0"/>
            <a:t>ÚDOLÍM</a:t>
          </a:r>
          <a:endParaRPr lang="cs-CZ" dirty="0"/>
        </a:p>
      </dgm:t>
    </dgm:pt>
    <dgm:pt modelId="{3823230D-7E79-4D7D-8732-8696B1BB90F5}" type="parTrans" cxnId="{44E91AF4-D77A-4991-B34B-ED00B95B5EF6}">
      <dgm:prSet/>
      <dgm:spPr/>
    </dgm:pt>
    <dgm:pt modelId="{6CBB82FB-65C8-4452-8782-D9DC9FE423EF}" type="sibTrans" cxnId="{44E91AF4-D77A-4991-B34B-ED00B95B5EF6}">
      <dgm:prSet/>
      <dgm:spPr/>
    </dgm:pt>
    <dgm:pt modelId="{07F7FCE9-476A-488B-BE3B-7F231DD8B4AD}">
      <dgm:prSet phldrT="[Text]"/>
      <dgm:spPr/>
      <dgm:t>
        <a:bodyPr/>
        <a:lstStyle/>
        <a:p>
          <a:r>
            <a:rPr lang="cs-CZ" dirty="0" smtClean="0"/>
            <a:t>SLOVY</a:t>
          </a:r>
          <a:endParaRPr lang="cs-CZ" dirty="0"/>
        </a:p>
      </dgm:t>
    </dgm:pt>
    <dgm:pt modelId="{9CBAB309-8114-40C9-8D8A-B6ABF492F877}" type="parTrans" cxnId="{D4C2320A-0567-4BA2-9DCC-105818E024C7}">
      <dgm:prSet/>
      <dgm:spPr/>
    </dgm:pt>
    <dgm:pt modelId="{422671C8-AAD7-40DD-90B5-0234A3C4AC8F}" type="sibTrans" cxnId="{D4C2320A-0567-4BA2-9DCC-105818E024C7}">
      <dgm:prSet/>
      <dgm:spPr/>
    </dgm:pt>
    <dgm:pt modelId="{8B2BD1C7-6B67-4E0A-8254-40112946C1B3}">
      <dgm:prSet phldrT="[Text]"/>
      <dgm:spPr/>
      <dgm:t>
        <a:bodyPr/>
        <a:lstStyle/>
        <a:p>
          <a:r>
            <a:rPr lang="cs-CZ" dirty="0" smtClean="0"/>
            <a:t>NA NEBI</a:t>
          </a:r>
          <a:endParaRPr lang="cs-CZ" dirty="0"/>
        </a:p>
      </dgm:t>
    </dgm:pt>
    <dgm:pt modelId="{8988E1D9-94D0-44F6-B082-AC705B9FAE8A}" type="parTrans" cxnId="{D8445152-365A-4CA1-9FBD-8F82BDB0E702}">
      <dgm:prSet/>
      <dgm:spPr/>
    </dgm:pt>
    <dgm:pt modelId="{4F439919-4230-4042-B061-2F86A51AD20E}" type="sibTrans" cxnId="{D8445152-365A-4CA1-9FBD-8F82BDB0E702}">
      <dgm:prSet/>
      <dgm:spPr/>
    </dgm:pt>
    <dgm:pt modelId="{EC49CA2C-5D0A-4134-A74A-D7BAC7399AD3}">
      <dgm:prSet phldrT="[Text]"/>
      <dgm:spPr/>
      <dgm:t>
        <a:bodyPr/>
        <a:lstStyle/>
        <a:p>
          <a:r>
            <a:rPr lang="cs-CZ" dirty="0" smtClean="0"/>
            <a:t>NA LABI</a:t>
          </a:r>
          <a:endParaRPr lang="cs-CZ" dirty="0"/>
        </a:p>
      </dgm:t>
    </dgm:pt>
    <dgm:pt modelId="{D8C14229-3FFF-440F-905E-46BB0B1D8C34}" type="parTrans" cxnId="{27CFF549-5A92-40C4-A308-924A059665F0}">
      <dgm:prSet/>
      <dgm:spPr/>
    </dgm:pt>
    <dgm:pt modelId="{C178EBAB-1BDD-4C3A-B664-538240F933C9}" type="sibTrans" cxnId="{27CFF549-5A92-40C4-A308-924A059665F0}">
      <dgm:prSet/>
      <dgm:spPr/>
    </dgm:pt>
    <dgm:pt modelId="{6CD03F84-CA60-4847-A115-573CCDE5E1C8}">
      <dgm:prSet phldrT="[Text]"/>
      <dgm:spPr/>
      <dgm:t>
        <a:bodyPr/>
        <a:lstStyle/>
        <a:p>
          <a:r>
            <a:rPr lang="cs-CZ" dirty="0" smtClean="0"/>
            <a:t>Z BRATISLAVY</a:t>
          </a:r>
          <a:endParaRPr lang="cs-CZ" dirty="0"/>
        </a:p>
      </dgm:t>
    </dgm:pt>
    <dgm:pt modelId="{80F94F5A-62E0-4302-A820-0EC1937D4ECF}" type="parTrans" cxnId="{9B6DE1D7-D724-40C6-B2D8-80B2E781C3DC}">
      <dgm:prSet/>
      <dgm:spPr/>
    </dgm:pt>
    <dgm:pt modelId="{573BF587-109E-4DE0-B250-1DB0575757F2}" type="sibTrans" cxnId="{9B6DE1D7-D724-40C6-B2D8-80B2E781C3DC}">
      <dgm:prSet/>
      <dgm:spPr/>
    </dgm:pt>
    <dgm:pt modelId="{91398652-9BBC-4C2F-BC27-19A9972AE88D}">
      <dgm:prSet phldrT="[Text]"/>
      <dgm:spPr/>
      <dgm:t>
        <a:bodyPr/>
        <a:lstStyle/>
        <a:p>
          <a:endParaRPr lang="cs-CZ" dirty="0"/>
        </a:p>
      </dgm:t>
    </dgm:pt>
    <dgm:pt modelId="{9379DF13-40A1-41DA-BBB4-C3927F5096BA}" type="parTrans" cxnId="{2BB34B57-DE2C-491E-9DD7-B25EB61A11E3}">
      <dgm:prSet/>
      <dgm:spPr/>
    </dgm:pt>
    <dgm:pt modelId="{DF3CA5A2-ECE5-403B-8F14-4D40CAE27E83}" type="sibTrans" cxnId="{2BB34B57-DE2C-491E-9DD7-B25EB61A11E3}">
      <dgm:prSet/>
      <dgm:spPr/>
    </dgm:pt>
    <dgm:pt modelId="{3D924549-B72F-43AB-B5BE-8ED2189FE682}" type="pres">
      <dgm:prSet presAssocID="{6578F96A-B03B-49DE-BCAE-EBC314F04A1D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0A361010-204D-4F9A-86E0-761DEE44B926}" type="pres">
      <dgm:prSet presAssocID="{D543D648-73A8-4D00-992F-2DA251721690}" presName="compNode" presStyleCnt="0"/>
      <dgm:spPr/>
    </dgm:pt>
    <dgm:pt modelId="{82196B0C-FC46-48F3-AAEE-B9AC713DEA8D}" type="pres">
      <dgm:prSet presAssocID="{D543D648-73A8-4D00-992F-2DA251721690}" presName="dummyConnPt" presStyleCnt="0"/>
      <dgm:spPr/>
    </dgm:pt>
    <dgm:pt modelId="{4F7D1828-5279-43E8-B9F8-F58E8BF0388B}" type="pres">
      <dgm:prSet presAssocID="{D543D648-73A8-4D00-992F-2DA251721690}" presName="node" presStyleLbl="node1" presStyleIdx="0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7F1012-CFE0-4DA2-ABFE-B8BF3DBD0594}" type="pres">
      <dgm:prSet presAssocID="{03A8794E-9416-447F-8874-E7F7CC6EB08F}" presName="sibTrans" presStyleLbl="bgSibTrans2D1" presStyleIdx="0" presStyleCnt="25"/>
      <dgm:spPr/>
      <dgm:t>
        <a:bodyPr/>
        <a:lstStyle/>
        <a:p>
          <a:endParaRPr lang="cs-CZ"/>
        </a:p>
      </dgm:t>
    </dgm:pt>
    <dgm:pt modelId="{5C6D93C9-EA27-4DDB-8406-4F157A60CA3C}" type="pres">
      <dgm:prSet presAssocID="{00A3CDBF-FEF8-4B4D-9D6A-5EC9235819F5}" presName="compNode" presStyleCnt="0"/>
      <dgm:spPr/>
    </dgm:pt>
    <dgm:pt modelId="{4E5A4D63-CAFB-4FB9-A645-C93C52D64A63}" type="pres">
      <dgm:prSet presAssocID="{00A3CDBF-FEF8-4B4D-9D6A-5EC9235819F5}" presName="dummyConnPt" presStyleCnt="0"/>
      <dgm:spPr/>
    </dgm:pt>
    <dgm:pt modelId="{1D84AAA0-4D08-4D06-A5DA-FAD23A4F85AC}" type="pres">
      <dgm:prSet presAssocID="{00A3CDBF-FEF8-4B4D-9D6A-5EC9235819F5}" presName="node" presStyleLbl="node1" presStyleIdx="1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9806CF-9EB2-4776-89F1-7A44F2629FD6}" type="pres">
      <dgm:prSet presAssocID="{6E90CEF2-5856-4DB9-A412-CAD23F3445CA}" presName="sibTrans" presStyleLbl="bgSibTrans2D1" presStyleIdx="1" presStyleCnt="25"/>
      <dgm:spPr/>
      <dgm:t>
        <a:bodyPr/>
        <a:lstStyle/>
        <a:p>
          <a:endParaRPr lang="cs-CZ"/>
        </a:p>
      </dgm:t>
    </dgm:pt>
    <dgm:pt modelId="{91D7716C-BCD6-4888-9B46-61472E2615D8}" type="pres">
      <dgm:prSet presAssocID="{4905988C-B0BF-4762-B557-B4420BE4216A}" presName="compNode" presStyleCnt="0"/>
      <dgm:spPr/>
    </dgm:pt>
    <dgm:pt modelId="{4657CD10-D502-4E37-BA72-EAA4E509F178}" type="pres">
      <dgm:prSet presAssocID="{4905988C-B0BF-4762-B557-B4420BE4216A}" presName="dummyConnPt" presStyleCnt="0"/>
      <dgm:spPr/>
    </dgm:pt>
    <dgm:pt modelId="{D81374DB-16F8-491F-BC53-54EB2C1EA9E8}" type="pres">
      <dgm:prSet presAssocID="{4905988C-B0BF-4762-B557-B4420BE4216A}" presName="node" presStyleLbl="node1" presStyleIdx="2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98096C-6FEF-42BF-B097-2E7E6EAC9684}" type="pres">
      <dgm:prSet presAssocID="{874FAE2A-7B78-4ABB-BAB4-99385FABC4EB}" presName="sibTrans" presStyleLbl="bgSibTrans2D1" presStyleIdx="2" presStyleCnt="25"/>
      <dgm:spPr/>
      <dgm:t>
        <a:bodyPr/>
        <a:lstStyle/>
        <a:p>
          <a:endParaRPr lang="cs-CZ"/>
        </a:p>
      </dgm:t>
    </dgm:pt>
    <dgm:pt modelId="{819EB369-93FB-441A-AAD0-5D73AEBECE3A}" type="pres">
      <dgm:prSet presAssocID="{7FFE243E-C829-43DC-88D5-24D404EA76D5}" presName="compNode" presStyleCnt="0"/>
      <dgm:spPr/>
    </dgm:pt>
    <dgm:pt modelId="{4C6B6D17-74D7-4170-A47C-8195055459EC}" type="pres">
      <dgm:prSet presAssocID="{7FFE243E-C829-43DC-88D5-24D404EA76D5}" presName="dummyConnPt" presStyleCnt="0"/>
      <dgm:spPr/>
    </dgm:pt>
    <dgm:pt modelId="{61460A21-F114-4ADC-86AF-12772E908DE5}" type="pres">
      <dgm:prSet presAssocID="{7FFE243E-C829-43DC-88D5-24D404EA76D5}" presName="node" presStyleLbl="node1" presStyleIdx="3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30D2D9-D169-4F64-8981-B6C971A7C7B6}" type="pres">
      <dgm:prSet presAssocID="{F421E370-6CDD-4E0A-8DC3-E1BA4F9A801D}" presName="sibTrans" presStyleLbl="bgSibTrans2D1" presStyleIdx="3" presStyleCnt="25"/>
      <dgm:spPr/>
      <dgm:t>
        <a:bodyPr/>
        <a:lstStyle/>
        <a:p>
          <a:endParaRPr lang="cs-CZ"/>
        </a:p>
      </dgm:t>
    </dgm:pt>
    <dgm:pt modelId="{7A1AD330-D090-4CE1-B40D-09CE3E56BEF4}" type="pres">
      <dgm:prSet presAssocID="{6745D479-0511-40CE-BDD4-324722205DDB}" presName="compNode" presStyleCnt="0"/>
      <dgm:spPr/>
    </dgm:pt>
    <dgm:pt modelId="{5FE2F1C0-FA86-4A6D-BF63-E13F67B7207C}" type="pres">
      <dgm:prSet presAssocID="{6745D479-0511-40CE-BDD4-324722205DDB}" presName="dummyConnPt" presStyleCnt="0"/>
      <dgm:spPr/>
    </dgm:pt>
    <dgm:pt modelId="{1776B261-D7BA-4820-83F8-1CC9BDE2FF1C}" type="pres">
      <dgm:prSet presAssocID="{6745D479-0511-40CE-BDD4-324722205DDB}" presName="node" presStyleLbl="node1" presStyleIdx="4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3F7AD6-1075-4D2E-9F6F-63F2D0BC7DB2}" type="pres">
      <dgm:prSet presAssocID="{6AAB6D2E-E357-47F3-9356-D0DC1298C52F}" presName="sibTrans" presStyleLbl="bgSibTrans2D1" presStyleIdx="4" presStyleCnt="25"/>
      <dgm:spPr/>
      <dgm:t>
        <a:bodyPr/>
        <a:lstStyle/>
        <a:p>
          <a:endParaRPr lang="cs-CZ"/>
        </a:p>
      </dgm:t>
    </dgm:pt>
    <dgm:pt modelId="{54CAA34C-EC4F-49E2-8EA0-3A49E0B07C7E}" type="pres">
      <dgm:prSet presAssocID="{1A61BC9E-0586-4265-9F5D-B8D20DE41D25}" presName="compNode" presStyleCnt="0"/>
      <dgm:spPr/>
    </dgm:pt>
    <dgm:pt modelId="{99D24A1B-BC1E-43EF-9451-466EE9E996D9}" type="pres">
      <dgm:prSet presAssocID="{1A61BC9E-0586-4265-9F5D-B8D20DE41D25}" presName="dummyConnPt" presStyleCnt="0"/>
      <dgm:spPr/>
    </dgm:pt>
    <dgm:pt modelId="{54C54EC7-7180-4D66-9D3A-5807D2A9A76C}" type="pres">
      <dgm:prSet presAssocID="{1A61BC9E-0586-4265-9F5D-B8D20DE41D25}" presName="node" presStyleLbl="node1" presStyleIdx="5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86D509-3158-4907-99A6-753FB45A3BCB}" type="pres">
      <dgm:prSet presAssocID="{C5B412FB-0390-451F-9847-B8A54DAA8F91}" presName="sibTrans" presStyleLbl="bgSibTrans2D1" presStyleIdx="5" presStyleCnt="25"/>
      <dgm:spPr/>
      <dgm:t>
        <a:bodyPr/>
        <a:lstStyle/>
        <a:p>
          <a:endParaRPr lang="cs-CZ"/>
        </a:p>
      </dgm:t>
    </dgm:pt>
    <dgm:pt modelId="{19495988-F9F6-4E3E-A1D6-AE8233417FB6}" type="pres">
      <dgm:prSet presAssocID="{E88274DD-C38A-46E5-8E29-2ACA86FCE2C9}" presName="compNode" presStyleCnt="0"/>
      <dgm:spPr/>
    </dgm:pt>
    <dgm:pt modelId="{284391F4-C4B6-49F2-9B2F-530B156E666B}" type="pres">
      <dgm:prSet presAssocID="{E88274DD-C38A-46E5-8E29-2ACA86FCE2C9}" presName="dummyConnPt" presStyleCnt="0"/>
      <dgm:spPr/>
    </dgm:pt>
    <dgm:pt modelId="{73A37CF6-CC40-46FC-B8E2-487B3F56C80F}" type="pres">
      <dgm:prSet presAssocID="{E88274DD-C38A-46E5-8E29-2ACA86FCE2C9}" presName="node" presStyleLbl="node1" presStyleIdx="6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C25AC7-F72B-4BB2-ABD4-B8907FBE198B}" type="pres">
      <dgm:prSet presAssocID="{A0FBA237-1B62-43AC-A1C1-A4DF707F6497}" presName="sibTrans" presStyleLbl="bgSibTrans2D1" presStyleIdx="6" presStyleCnt="25"/>
      <dgm:spPr/>
      <dgm:t>
        <a:bodyPr/>
        <a:lstStyle/>
        <a:p>
          <a:endParaRPr lang="cs-CZ"/>
        </a:p>
      </dgm:t>
    </dgm:pt>
    <dgm:pt modelId="{B74D3BCB-C1AB-4D39-9B24-EFC93EAFFB58}" type="pres">
      <dgm:prSet presAssocID="{DA6C7583-3A75-4AAF-AE68-64255835392C}" presName="compNode" presStyleCnt="0"/>
      <dgm:spPr/>
    </dgm:pt>
    <dgm:pt modelId="{BFB09303-547F-44E7-9903-BA309A1FB475}" type="pres">
      <dgm:prSet presAssocID="{DA6C7583-3A75-4AAF-AE68-64255835392C}" presName="dummyConnPt" presStyleCnt="0"/>
      <dgm:spPr/>
    </dgm:pt>
    <dgm:pt modelId="{E59CDB29-C66C-48C0-B0FD-1B9F6E028CD7}" type="pres">
      <dgm:prSet presAssocID="{DA6C7583-3A75-4AAF-AE68-64255835392C}" presName="node" presStyleLbl="node1" presStyleIdx="7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E3ADBC-B314-4AE0-9C5A-0312946F7694}" type="pres">
      <dgm:prSet presAssocID="{E5387EB0-F0DC-4D85-86B2-52927290B627}" presName="sibTrans" presStyleLbl="bgSibTrans2D1" presStyleIdx="7" presStyleCnt="25"/>
      <dgm:spPr/>
      <dgm:t>
        <a:bodyPr/>
        <a:lstStyle/>
        <a:p>
          <a:endParaRPr lang="cs-CZ"/>
        </a:p>
      </dgm:t>
    </dgm:pt>
    <dgm:pt modelId="{D3485881-647B-4AC9-8772-9E97B4E112A1}" type="pres">
      <dgm:prSet presAssocID="{46C9C5B8-CE89-43CE-8863-A67D0B6AFA36}" presName="compNode" presStyleCnt="0"/>
      <dgm:spPr/>
    </dgm:pt>
    <dgm:pt modelId="{93D46374-1ED1-481C-9FDC-6967A7E96B3F}" type="pres">
      <dgm:prSet presAssocID="{46C9C5B8-CE89-43CE-8863-A67D0B6AFA36}" presName="dummyConnPt" presStyleCnt="0"/>
      <dgm:spPr/>
    </dgm:pt>
    <dgm:pt modelId="{ECAD51B4-BED8-42DE-B5F0-E5233084572F}" type="pres">
      <dgm:prSet presAssocID="{46C9C5B8-CE89-43CE-8863-A67D0B6AFA36}" presName="node" presStyleLbl="node1" presStyleIdx="8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383F77-B424-46C5-9629-088BAB073E70}" type="pres">
      <dgm:prSet presAssocID="{D08043E1-D47F-4663-A276-EC58F83B972B}" presName="sibTrans" presStyleLbl="bgSibTrans2D1" presStyleIdx="8" presStyleCnt="25"/>
      <dgm:spPr/>
      <dgm:t>
        <a:bodyPr/>
        <a:lstStyle/>
        <a:p>
          <a:endParaRPr lang="cs-CZ"/>
        </a:p>
      </dgm:t>
    </dgm:pt>
    <dgm:pt modelId="{490C0C31-AADD-4DC1-BCFA-C7857D5E00BE}" type="pres">
      <dgm:prSet presAssocID="{6B17B530-6E86-4332-9621-D9C016B7C899}" presName="compNode" presStyleCnt="0"/>
      <dgm:spPr/>
    </dgm:pt>
    <dgm:pt modelId="{8F3A3C8D-5553-402E-90C0-ADFD6B58B074}" type="pres">
      <dgm:prSet presAssocID="{6B17B530-6E86-4332-9621-D9C016B7C899}" presName="dummyConnPt" presStyleCnt="0"/>
      <dgm:spPr/>
    </dgm:pt>
    <dgm:pt modelId="{406D14B5-BDEC-4157-9C99-121F006289E1}" type="pres">
      <dgm:prSet presAssocID="{6B17B530-6E86-4332-9621-D9C016B7C899}" presName="node" presStyleLbl="node1" presStyleIdx="9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D07D7D-A888-476F-AEAC-11C7BD3DB9BA}" type="pres">
      <dgm:prSet presAssocID="{D13B72CF-FD6C-4AFC-B122-0AAE84E8FD86}" presName="sibTrans" presStyleLbl="bgSibTrans2D1" presStyleIdx="9" presStyleCnt="25"/>
      <dgm:spPr/>
      <dgm:t>
        <a:bodyPr/>
        <a:lstStyle/>
        <a:p>
          <a:endParaRPr lang="cs-CZ"/>
        </a:p>
      </dgm:t>
    </dgm:pt>
    <dgm:pt modelId="{ABC2214D-5E8C-4A0B-9C2B-3AA7DFD18142}" type="pres">
      <dgm:prSet presAssocID="{5C2A867D-0456-4224-8200-7B43995678E3}" presName="compNode" presStyleCnt="0"/>
      <dgm:spPr/>
    </dgm:pt>
    <dgm:pt modelId="{D422E853-4F73-4C94-8EC5-0E42ECACFCAD}" type="pres">
      <dgm:prSet presAssocID="{5C2A867D-0456-4224-8200-7B43995678E3}" presName="dummyConnPt" presStyleCnt="0"/>
      <dgm:spPr/>
    </dgm:pt>
    <dgm:pt modelId="{CE78B39A-F6B3-4A47-AF4F-7818EABC8240}" type="pres">
      <dgm:prSet presAssocID="{5C2A867D-0456-4224-8200-7B43995678E3}" presName="node" presStyleLbl="node1" presStyleIdx="10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33B6BE-2031-4BE1-A315-A8276B301D6B}" type="pres">
      <dgm:prSet presAssocID="{B7DE86EA-AF7A-425E-B632-9D84CF046559}" presName="sibTrans" presStyleLbl="bgSibTrans2D1" presStyleIdx="10" presStyleCnt="25"/>
      <dgm:spPr/>
      <dgm:t>
        <a:bodyPr/>
        <a:lstStyle/>
        <a:p>
          <a:endParaRPr lang="cs-CZ"/>
        </a:p>
      </dgm:t>
    </dgm:pt>
    <dgm:pt modelId="{EAA4CB0B-05E1-4688-B637-9C75B4B1296A}" type="pres">
      <dgm:prSet presAssocID="{26B311A8-0AAC-49FD-8A62-89B08BCF9387}" presName="compNode" presStyleCnt="0"/>
      <dgm:spPr/>
    </dgm:pt>
    <dgm:pt modelId="{834A8741-AB40-452A-A908-AF7578AC9715}" type="pres">
      <dgm:prSet presAssocID="{26B311A8-0AAC-49FD-8A62-89B08BCF9387}" presName="dummyConnPt" presStyleCnt="0"/>
      <dgm:spPr/>
    </dgm:pt>
    <dgm:pt modelId="{5EEB96DA-9AD1-4DD5-81BD-ECAAF06680AB}" type="pres">
      <dgm:prSet presAssocID="{26B311A8-0AAC-49FD-8A62-89B08BCF9387}" presName="node" presStyleLbl="node1" presStyleIdx="11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3D852D-D058-4A38-9074-8174326B7CE1}" type="pres">
      <dgm:prSet presAssocID="{D99D753E-EC0A-48F4-ABB5-EDF32751B250}" presName="sibTrans" presStyleLbl="bgSibTrans2D1" presStyleIdx="11" presStyleCnt="25"/>
      <dgm:spPr/>
      <dgm:t>
        <a:bodyPr/>
        <a:lstStyle/>
        <a:p>
          <a:endParaRPr lang="cs-CZ"/>
        </a:p>
      </dgm:t>
    </dgm:pt>
    <dgm:pt modelId="{C0AF249A-9BA9-4194-9B13-92AB47B66680}" type="pres">
      <dgm:prSet presAssocID="{DF9B2487-7AC0-47D1-8D2E-371BC61E5C04}" presName="compNode" presStyleCnt="0"/>
      <dgm:spPr/>
    </dgm:pt>
    <dgm:pt modelId="{2076CC10-9599-4364-8496-355A43FC959A}" type="pres">
      <dgm:prSet presAssocID="{DF9B2487-7AC0-47D1-8D2E-371BC61E5C04}" presName="dummyConnPt" presStyleCnt="0"/>
      <dgm:spPr/>
    </dgm:pt>
    <dgm:pt modelId="{6CC1E3F8-FAD3-40C0-8A9D-69AC10DF5370}" type="pres">
      <dgm:prSet presAssocID="{DF9B2487-7AC0-47D1-8D2E-371BC61E5C04}" presName="node" presStyleLbl="node1" presStyleIdx="12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404219-340F-4AF1-BCA9-51113D142CAC}" type="pres">
      <dgm:prSet presAssocID="{EF92AC4D-6596-4DCC-9923-B273F9E10F1C}" presName="sibTrans" presStyleLbl="bgSibTrans2D1" presStyleIdx="12" presStyleCnt="25"/>
      <dgm:spPr/>
      <dgm:t>
        <a:bodyPr/>
        <a:lstStyle/>
        <a:p>
          <a:endParaRPr lang="cs-CZ"/>
        </a:p>
      </dgm:t>
    </dgm:pt>
    <dgm:pt modelId="{A9A79FD3-BEF6-4E83-8F54-7A025D5D67A5}" type="pres">
      <dgm:prSet presAssocID="{0B13F962-7A49-46BB-BB57-FFBEF2B67BE9}" presName="compNode" presStyleCnt="0"/>
      <dgm:spPr/>
    </dgm:pt>
    <dgm:pt modelId="{27ED4755-08EC-4329-9651-830AACD9EBC1}" type="pres">
      <dgm:prSet presAssocID="{0B13F962-7A49-46BB-BB57-FFBEF2B67BE9}" presName="dummyConnPt" presStyleCnt="0"/>
      <dgm:spPr/>
    </dgm:pt>
    <dgm:pt modelId="{1B0B2550-180B-4FF1-A171-AE1E43D58D2C}" type="pres">
      <dgm:prSet presAssocID="{0B13F962-7A49-46BB-BB57-FFBEF2B67BE9}" presName="node" presStyleLbl="node1" presStyleIdx="13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7F871C-F546-4463-88F4-2CE1A2373A5E}" type="pres">
      <dgm:prSet presAssocID="{3E07F63D-E6C3-4AD8-BD9D-926552CF5C61}" presName="sibTrans" presStyleLbl="bgSibTrans2D1" presStyleIdx="13" presStyleCnt="25"/>
      <dgm:spPr/>
      <dgm:t>
        <a:bodyPr/>
        <a:lstStyle/>
        <a:p>
          <a:endParaRPr lang="cs-CZ"/>
        </a:p>
      </dgm:t>
    </dgm:pt>
    <dgm:pt modelId="{8E9BF139-6F95-461C-ABBE-D12518FCF5B0}" type="pres">
      <dgm:prSet presAssocID="{8A02CF37-8FB7-4399-9000-079F461F5D66}" presName="compNode" presStyleCnt="0"/>
      <dgm:spPr/>
    </dgm:pt>
    <dgm:pt modelId="{82A6C447-3DB5-4886-9B64-1BBB2C50C9D5}" type="pres">
      <dgm:prSet presAssocID="{8A02CF37-8FB7-4399-9000-079F461F5D66}" presName="dummyConnPt" presStyleCnt="0"/>
      <dgm:spPr/>
    </dgm:pt>
    <dgm:pt modelId="{229D301A-6175-4FF7-B656-DAF0ABF821D6}" type="pres">
      <dgm:prSet presAssocID="{8A02CF37-8FB7-4399-9000-079F461F5D66}" presName="node" presStyleLbl="node1" presStyleIdx="14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669E0D-4820-42AA-9D83-DD3BE0D27CF6}" type="pres">
      <dgm:prSet presAssocID="{0FE5DC9C-BB4A-4C3D-9F97-5A3565DD5B7E}" presName="sibTrans" presStyleLbl="bgSibTrans2D1" presStyleIdx="14" presStyleCnt="25"/>
      <dgm:spPr/>
      <dgm:t>
        <a:bodyPr/>
        <a:lstStyle/>
        <a:p>
          <a:endParaRPr lang="cs-CZ"/>
        </a:p>
      </dgm:t>
    </dgm:pt>
    <dgm:pt modelId="{A851031D-DE3C-4F05-B772-3A5D249667F7}" type="pres">
      <dgm:prSet presAssocID="{DEC95DAF-91A3-4ED4-8602-094C4B301F26}" presName="compNode" presStyleCnt="0"/>
      <dgm:spPr/>
    </dgm:pt>
    <dgm:pt modelId="{794448B1-31C0-4A66-9D74-67D74FE87292}" type="pres">
      <dgm:prSet presAssocID="{DEC95DAF-91A3-4ED4-8602-094C4B301F26}" presName="dummyConnPt" presStyleCnt="0"/>
      <dgm:spPr/>
    </dgm:pt>
    <dgm:pt modelId="{C61DB668-17F8-4B2C-A3A7-06691E470878}" type="pres">
      <dgm:prSet presAssocID="{DEC95DAF-91A3-4ED4-8602-094C4B301F26}" presName="node" presStyleLbl="node1" presStyleIdx="15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C7390A-C7AD-49CA-8878-631B3A993868}" type="pres">
      <dgm:prSet presAssocID="{87506574-BE94-47F9-85F3-5315D649C13C}" presName="sibTrans" presStyleLbl="bgSibTrans2D1" presStyleIdx="15" presStyleCnt="25"/>
      <dgm:spPr/>
      <dgm:t>
        <a:bodyPr/>
        <a:lstStyle/>
        <a:p>
          <a:endParaRPr lang="cs-CZ"/>
        </a:p>
      </dgm:t>
    </dgm:pt>
    <dgm:pt modelId="{BD8E9699-C3EF-4C6A-B3A6-EC785FD96A52}" type="pres">
      <dgm:prSet presAssocID="{8DE18E01-5080-494D-B658-95EF597D633B}" presName="compNode" presStyleCnt="0"/>
      <dgm:spPr/>
    </dgm:pt>
    <dgm:pt modelId="{5BA393DD-8E76-4649-9AEF-6BBE670DF555}" type="pres">
      <dgm:prSet presAssocID="{8DE18E01-5080-494D-B658-95EF597D633B}" presName="dummyConnPt" presStyleCnt="0"/>
      <dgm:spPr/>
    </dgm:pt>
    <dgm:pt modelId="{AF336F24-8222-4159-A324-35217A63B085}" type="pres">
      <dgm:prSet presAssocID="{8DE18E01-5080-494D-B658-95EF597D633B}" presName="node" presStyleLbl="node1" presStyleIdx="16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FCF539-B186-4751-8938-7B2C36F28F7E}" type="pres">
      <dgm:prSet presAssocID="{64938F2A-438E-4FD4-82CB-C54E0FFAA006}" presName="sibTrans" presStyleLbl="bgSibTrans2D1" presStyleIdx="16" presStyleCnt="25"/>
      <dgm:spPr/>
      <dgm:t>
        <a:bodyPr/>
        <a:lstStyle/>
        <a:p>
          <a:endParaRPr lang="cs-CZ"/>
        </a:p>
      </dgm:t>
    </dgm:pt>
    <dgm:pt modelId="{58E8117B-9E58-44E8-9AC2-6C08123C0A0D}" type="pres">
      <dgm:prSet presAssocID="{632485DA-8E70-4EAD-9FEC-2ED575FE8AB3}" presName="compNode" presStyleCnt="0"/>
      <dgm:spPr/>
    </dgm:pt>
    <dgm:pt modelId="{C2F15B2E-6039-4834-908E-A4066E533EB0}" type="pres">
      <dgm:prSet presAssocID="{632485DA-8E70-4EAD-9FEC-2ED575FE8AB3}" presName="dummyConnPt" presStyleCnt="0"/>
      <dgm:spPr/>
    </dgm:pt>
    <dgm:pt modelId="{836F01F1-CB19-4869-953A-1FF33FF73CE9}" type="pres">
      <dgm:prSet presAssocID="{632485DA-8E70-4EAD-9FEC-2ED575FE8AB3}" presName="node" presStyleLbl="node1" presStyleIdx="17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89977B-9687-4EAD-889C-9A00757C4361}" type="pres">
      <dgm:prSet presAssocID="{81DC7A0E-C97C-4DD3-B819-F4D6900AAD1B}" presName="sibTrans" presStyleLbl="bgSibTrans2D1" presStyleIdx="17" presStyleCnt="25"/>
      <dgm:spPr/>
      <dgm:t>
        <a:bodyPr/>
        <a:lstStyle/>
        <a:p>
          <a:endParaRPr lang="cs-CZ"/>
        </a:p>
      </dgm:t>
    </dgm:pt>
    <dgm:pt modelId="{AA90F78F-35EA-4ACA-93FF-6D51A8DFB265}" type="pres">
      <dgm:prSet presAssocID="{24CCD609-FAB2-4AA8-B56C-DFF7FA94E058}" presName="compNode" presStyleCnt="0"/>
      <dgm:spPr/>
    </dgm:pt>
    <dgm:pt modelId="{807B99FB-7AC2-4DA6-903A-591E4467656A}" type="pres">
      <dgm:prSet presAssocID="{24CCD609-FAB2-4AA8-B56C-DFF7FA94E058}" presName="dummyConnPt" presStyleCnt="0"/>
      <dgm:spPr/>
    </dgm:pt>
    <dgm:pt modelId="{ECFE59E7-DB18-4CC4-9AF4-EAF02742CC7B}" type="pres">
      <dgm:prSet presAssocID="{24CCD609-FAB2-4AA8-B56C-DFF7FA94E058}" presName="node" presStyleLbl="node1" presStyleIdx="18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DA2CFD-ACC1-45C6-9B95-9AC4E6D51783}" type="pres">
      <dgm:prSet presAssocID="{CBD2FF66-864C-404D-B591-4D4774CA791A}" presName="sibTrans" presStyleLbl="bgSibTrans2D1" presStyleIdx="18" presStyleCnt="25"/>
      <dgm:spPr/>
      <dgm:t>
        <a:bodyPr/>
        <a:lstStyle/>
        <a:p>
          <a:endParaRPr lang="cs-CZ"/>
        </a:p>
      </dgm:t>
    </dgm:pt>
    <dgm:pt modelId="{B6F13C93-E0B9-4ECC-A11B-2EBBD8659405}" type="pres">
      <dgm:prSet presAssocID="{9F7BD951-91D4-4AF1-BB32-E76BEDD5A47A}" presName="compNode" presStyleCnt="0"/>
      <dgm:spPr/>
    </dgm:pt>
    <dgm:pt modelId="{E9413444-2082-4478-98E1-DA8703359A34}" type="pres">
      <dgm:prSet presAssocID="{9F7BD951-91D4-4AF1-BB32-E76BEDD5A47A}" presName="dummyConnPt" presStyleCnt="0"/>
      <dgm:spPr/>
    </dgm:pt>
    <dgm:pt modelId="{06C91D09-5299-438B-A88F-5DBB9DAEF716}" type="pres">
      <dgm:prSet presAssocID="{9F7BD951-91D4-4AF1-BB32-E76BEDD5A47A}" presName="node" presStyleLbl="node1" presStyleIdx="19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4B8D05-935B-4628-8311-CD15CF3DE8F3}" type="pres">
      <dgm:prSet presAssocID="{31769A64-BDEC-4623-885E-C3835477EE21}" presName="sibTrans" presStyleLbl="bgSibTrans2D1" presStyleIdx="19" presStyleCnt="25"/>
      <dgm:spPr/>
      <dgm:t>
        <a:bodyPr/>
        <a:lstStyle/>
        <a:p>
          <a:endParaRPr lang="cs-CZ"/>
        </a:p>
      </dgm:t>
    </dgm:pt>
    <dgm:pt modelId="{E71DF3F4-7CD2-4E55-B8B2-CD8E4147EAB5}" type="pres">
      <dgm:prSet presAssocID="{DF4B3097-ECAB-4482-99BD-BEEE7E1EE146}" presName="compNode" presStyleCnt="0"/>
      <dgm:spPr/>
    </dgm:pt>
    <dgm:pt modelId="{35E06F69-26E8-49C1-BDCF-6A7F90BD6271}" type="pres">
      <dgm:prSet presAssocID="{DF4B3097-ECAB-4482-99BD-BEEE7E1EE146}" presName="dummyConnPt" presStyleCnt="0"/>
      <dgm:spPr/>
    </dgm:pt>
    <dgm:pt modelId="{2D75B638-C67B-46FD-8381-C2567D48D180}" type="pres">
      <dgm:prSet presAssocID="{DF4B3097-ECAB-4482-99BD-BEEE7E1EE146}" presName="node" presStyleLbl="node1" presStyleIdx="20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75C2BC-A086-43C8-AC23-B6CF6FBCDA3A}" type="pres">
      <dgm:prSet presAssocID="{6CBB82FB-65C8-4452-8782-D9DC9FE423EF}" presName="sibTrans" presStyleLbl="bgSibTrans2D1" presStyleIdx="20" presStyleCnt="25"/>
      <dgm:spPr/>
    </dgm:pt>
    <dgm:pt modelId="{D0C2139D-816F-4CD9-B2CA-0A4AA2E8CFDB}" type="pres">
      <dgm:prSet presAssocID="{07F7FCE9-476A-488B-BE3B-7F231DD8B4AD}" presName="compNode" presStyleCnt="0"/>
      <dgm:spPr/>
    </dgm:pt>
    <dgm:pt modelId="{EAF79BD9-A9BB-479F-89E1-BA83C13BB2CD}" type="pres">
      <dgm:prSet presAssocID="{07F7FCE9-476A-488B-BE3B-7F231DD8B4AD}" presName="dummyConnPt" presStyleCnt="0"/>
      <dgm:spPr/>
    </dgm:pt>
    <dgm:pt modelId="{2C55B4CF-E8A4-4126-9B00-EEA3C402D9BB}" type="pres">
      <dgm:prSet presAssocID="{07F7FCE9-476A-488B-BE3B-7F231DD8B4AD}" presName="node" presStyleLbl="node1" presStyleIdx="21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283E33-9CA5-4408-8DFA-9C6E17F8017F}" type="pres">
      <dgm:prSet presAssocID="{422671C8-AAD7-40DD-90B5-0234A3C4AC8F}" presName="sibTrans" presStyleLbl="bgSibTrans2D1" presStyleIdx="21" presStyleCnt="25"/>
      <dgm:spPr/>
    </dgm:pt>
    <dgm:pt modelId="{94CD934E-D8B2-4320-BDF6-76A638763B28}" type="pres">
      <dgm:prSet presAssocID="{8B2BD1C7-6B67-4E0A-8254-40112946C1B3}" presName="compNode" presStyleCnt="0"/>
      <dgm:spPr/>
    </dgm:pt>
    <dgm:pt modelId="{373CE46B-0D38-4F81-8863-E29965CFF55A}" type="pres">
      <dgm:prSet presAssocID="{8B2BD1C7-6B67-4E0A-8254-40112946C1B3}" presName="dummyConnPt" presStyleCnt="0"/>
      <dgm:spPr/>
    </dgm:pt>
    <dgm:pt modelId="{55B1B6CC-89C5-4C08-8F5D-3959838542AE}" type="pres">
      <dgm:prSet presAssocID="{8B2BD1C7-6B67-4E0A-8254-40112946C1B3}" presName="node" presStyleLbl="node1" presStyleIdx="22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B68CD7-D364-4E1C-84E8-C5E9D75F117D}" type="pres">
      <dgm:prSet presAssocID="{4F439919-4230-4042-B061-2F86A51AD20E}" presName="sibTrans" presStyleLbl="bgSibTrans2D1" presStyleIdx="22" presStyleCnt="25"/>
      <dgm:spPr/>
    </dgm:pt>
    <dgm:pt modelId="{EA4F0149-7687-4C49-B904-741645BF0CEB}" type="pres">
      <dgm:prSet presAssocID="{EC49CA2C-5D0A-4134-A74A-D7BAC7399AD3}" presName="compNode" presStyleCnt="0"/>
      <dgm:spPr/>
    </dgm:pt>
    <dgm:pt modelId="{A358E962-8C58-4F24-908E-C206A77BCA58}" type="pres">
      <dgm:prSet presAssocID="{EC49CA2C-5D0A-4134-A74A-D7BAC7399AD3}" presName="dummyConnPt" presStyleCnt="0"/>
      <dgm:spPr/>
    </dgm:pt>
    <dgm:pt modelId="{07EBCC73-20CE-4218-96C0-A167C0D7CD99}" type="pres">
      <dgm:prSet presAssocID="{EC49CA2C-5D0A-4134-A74A-D7BAC7399AD3}" presName="node" presStyleLbl="node1" presStyleIdx="23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584ACD-0773-44B2-AC55-BEBB56636EAD}" type="pres">
      <dgm:prSet presAssocID="{C178EBAB-1BDD-4C3A-B664-538240F933C9}" presName="sibTrans" presStyleLbl="bgSibTrans2D1" presStyleIdx="23" presStyleCnt="25"/>
      <dgm:spPr/>
    </dgm:pt>
    <dgm:pt modelId="{7B87C1A5-E1AB-4D28-B807-3F374DF7631E}" type="pres">
      <dgm:prSet presAssocID="{6CD03F84-CA60-4847-A115-573CCDE5E1C8}" presName="compNode" presStyleCnt="0"/>
      <dgm:spPr/>
    </dgm:pt>
    <dgm:pt modelId="{FBDEE9E9-F44F-40B2-84B5-0517C0596B77}" type="pres">
      <dgm:prSet presAssocID="{6CD03F84-CA60-4847-A115-573CCDE5E1C8}" presName="dummyConnPt" presStyleCnt="0"/>
      <dgm:spPr/>
    </dgm:pt>
    <dgm:pt modelId="{03E4B20B-738D-421B-94E8-E814035B008D}" type="pres">
      <dgm:prSet presAssocID="{6CD03F84-CA60-4847-A115-573CCDE5E1C8}" presName="node" presStyleLbl="node1" presStyleIdx="24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D2DAB4-EFFF-4B1B-85EF-F4D7C4D00D5D}" type="pres">
      <dgm:prSet presAssocID="{573BF587-109E-4DE0-B250-1DB0575757F2}" presName="sibTrans" presStyleLbl="bgSibTrans2D1" presStyleIdx="24" presStyleCnt="25"/>
      <dgm:spPr/>
    </dgm:pt>
    <dgm:pt modelId="{D9C1258C-BC1D-4DD2-B855-63D9FF967D96}" type="pres">
      <dgm:prSet presAssocID="{91398652-9BBC-4C2F-BC27-19A9972AE88D}" presName="compNode" presStyleCnt="0"/>
      <dgm:spPr/>
    </dgm:pt>
    <dgm:pt modelId="{D8A4927D-9496-484C-8E33-F386E6608DAF}" type="pres">
      <dgm:prSet presAssocID="{91398652-9BBC-4C2F-BC27-19A9972AE88D}" presName="dummyConnPt" presStyleCnt="0"/>
      <dgm:spPr/>
    </dgm:pt>
    <dgm:pt modelId="{929A0A89-FE0B-422D-B548-9CBC02A9BC84}" type="pres">
      <dgm:prSet presAssocID="{91398652-9BBC-4C2F-BC27-19A9972AE88D}" presName="node" presStyleLbl="node1" presStyleIdx="25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BD2099-1900-4247-95DF-8056D7520F70}" srcId="{6578F96A-B03B-49DE-BCAE-EBC314F04A1D}" destId="{26B311A8-0AAC-49FD-8A62-89B08BCF9387}" srcOrd="11" destOrd="0" parTransId="{BF91E8BA-E60E-459B-813D-624943CFF3AC}" sibTransId="{D99D753E-EC0A-48F4-ABB5-EDF32751B250}"/>
    <dgm:cxn modelId="{8A1BB551-493A-43DF-82C9-0AED5A9D34BB}" type="presOf" srcId="{573BF587-109E-4DE0-B250-1DB0575757F2}" destId="{9DD2DAB4-EFFF-4B1B-85EF-F4D7C4D00D5D}" srcOrd="0" destOrd="0" presId="urn:microsoft.com/office/officeart/2005/8/layout/bProcess4"/>
    <dgm:cxn modelId="{A7A376FB-6785-4C92-8FD3-DD37BEAA4277}" srcId="{6578F96A-B03B-49DE-BCAE-EBC314F04A1D}" destId="{DEC95DAF-91A3-4ED4-8602-094C4B301F26}" srcOrd="15" destOrd="0" parTransId="{FBCB3B12-4149-4617-86D7-2F049F9C6144}" sibTransId="{87506574-BE94-47F9-85F3-5315D649C13C}"/>
    <dgm:cxn modelId="{C5F974C3-9D4E-4B9F-B8AE-0E91AB3A11D9}" srcId="{6578F96A-B03B-49DE-BCAE-EBC314F04A1D}" destId="{0B13F962-7A49-46BB-BB57-FFBEF2B67BE9}" srcOrd="13" destOrd="0" parTransId="{19B50878-979D-489B-9FD1-DFC4406C6618}" sibTransId="{3E07F63D-E6C3-4AD8-BD9D-926552CF5C61}"/>
    <dgm:cxn modelId="{D585A597-D478-4D7D-9967-732FC0492FBD}" type="presOf" srcId="{6CBB82FB-65C8-4452-8782-D9DC9FE423EF}" destId="{9B75C2BC-A086-43C8-AC23-B6CF6FBCDA3A}" srcOrd="0" destOrd="0" presId="urn:microsoft.com/office/officeart/2005/8/layout/bProcess4"/>
    <dgm:cxn modelId="{1A48EBA0-A096-4B47-88CC-155A174265BA}" type="presOf" srcId="{E5387EB0-F0DC-4D85-86B2-52927290B627}" destId="{3CE3ADBC-B314-4AE0-9C5A-0312946F7694}" srcOrd="0" destOrd="0" presId="urn:microsoft.com/office/officeart/2005/8/layout/bProcess4"/>
    <dgm:cxn modelId="{5F9FC5DA-7CAE-4CF4-910A-8A717590E59F}" type="presOf" srcId="{03A8794E-9416-447F-8874-E7F7CC6EB08F}" destId="{427F1012-CFE0-4DA2-ABFE-B8BF3DBD0594}" srcOrd="0" destOrd="0" presId="urn:microsoft.com/office/officeart/2005/8/layout/bProcess4"/>
    <dgm:cxn modelId="{99C1B1EE-5E95-438D-B699-B27A7C39836E}" srcId="{6578F96A-B03B-49DE-BCAE-EBC314F04A1D}" destId="{8A02CF37-8FB7-4399-9000-079F461F5D66}" srcOrd="14" destOrd="0" parTransId="{B748DF22-5074-40DF-85BD-886E78D7AA36}" sibTransId="{0FE5DC9C-BB4A-4C3D-9F97-5A3565DD5B7E}"/>
    <dgm:cxn modelId="{45385B90-4FCC-4FCF-BD49-F72C449FFE6E}" srcId="{6578F96A-B03B-49DE-BCAE-EBC314F04A1D}" destId="{7FFE243E-C829-43DC-88D5-24D404EA76D5}" srcOrd="3" destOrd="0" parTransId="{8D7CDCC1-01BB-49D9-AE13-85D623C629CA}" sibTransId="{F421E370-6CDD-4E0A-8DC3-E1BA4F9A801D}"/>
    <dgm:cxn modelId="{6E6221CA-1C6C-438A-ABE0-FFF9DB99AD26}" type="presOf" srcId="{24CCD609-FAB2-4AA8-B56C-DFF7FA94E058}" destId="{ECFE59E7-DB18-4CC4-9AF4-EAF02742CC7B}" srcOrd="0" destOrd="0" presId="urn:microsoft.com/office/officeart/2005/8/layout/bProcess4"/>
    <dgm:cxn modelId="{44E91AF4-D77A-4991-B34B-ED00B95B5EF6}" srcId="{6578F96A-B03B-49DE-BCAE-EBC314F04A1D}" destId="{DF4B3097-ECAB-4482-99BD-BEEE7E1EE146}" srcOrd="20" destOrd="0" parTransId="{3823230D-7E79-4D7D-8732-8696B1BB90F5}" sibTransId="{6CBB82FB-65C8-4452-8782-D9DC9FE423EF}"/>
    <dgm:cxn modelId="{20DDBB50-92D5-4846-BE86-ED6C6602CB23}" srcId="{6578F96A-B03B-49DE-BCAE-EBC314F04A1D}" destId="{6745D479-0511-40CE-BDD4-324722205DDB}" srcOrd="4" destOrd="0" parTransId="{32DACF12-A8A6-4477-B23A-9162D7D37485}" sibTransId="{6AAB6D2E-E357-47F3-9356-D0DC1298C52F}"/>
    <dgm:cxn modelId="{9815E03C-3F49-490F-8731-52AD3129937D}" type="presOf" srcId="{A0FBA237-1B62-43AC-A1C1-A4DF707F6497}" destId="{48C25AC7-F72B-4BB2-ABD4-B8907FBE198B}" srcOrd="0" destOrd="0" presId="urn:microsoft.com/office/officeart/2005/8/layout/bProcess4"/>
    <dgm:cxn modelId="{D4C2320A-0567-4BA2-9DCC-105818E024C7}" srcId="{6578F96A-B03B-49DE-BCAE-EBC314F04A1D}" destId="{07F7FCE9-476A-488B-BE3B-7F231DD8B4AD}" srcOrd="21" destOrd="0" parTransId="{9CBAB309-8114-40C9-8D8A-B6ABF492F877}" sibTransId="{422671C8-AAD7-40DD-90B5-0234A3C4AC8F}"/>
    <dgm:cxn modelId="{B0064A12-51D5-439D-BA23-0F40219C76B6}" type="presOf" srcId="{8B2BD1C7-6B67-4E0A-8254-40112946C1B3}" destId="{55B1B6CC-89C5-4C08-8F5D-3959838542AE}" srcOrd="0" destOrd="0" presId="urn:microsoft.com/office/officeart/2005/8/layout/bProcess4"/>
    <dgm:cxn modelId="{2BB34B57-DE2C-491E-9DD7-B25EB61A11E3}" srcId="{6578F96A-B03B-49DE-BCAE-EBC314F04A1D}" destId="{91398652-9BBC-4C2F-BC27-19A9972AE88D}" srcOrd="25" destOrd="0" parTransId="{9379DF13-40A1-41DA-BBB4-C3927F5096BA}" sibTransId="{DF3CA5A2-ECE5-403B-8F14-4D40CAE27E83}"/>
    <dgm:cxn modelId="{9B6DE1D7-D724-40C6-B2D8-80B2E781C3DC}" srcId="{6578F96A-B03B-49DE-BCAE-EBC314F04A1D}" destId="{6CD03F84-CA60-4847-A115-573CCDE5E1C8}" srcOrd="24" destOrd="0" parTransId="{80F94F5A-62E0-4302-A820-0EC1937D4ECF}" sibTransId="{573BF587-109E-4DE0-B250-1DB0575757F2}"/>
    <dgm:cxn modelId="{53C75EBD-DFE0-470A-B02A-CA8EAD6393E1}" type="presOf" srcId="{E88274DD-C38A-46E5-8E29-2ACA86FCE2C9}" destId="{73A37CF6-CC40-46FC-B8E2-487B3F56C80F}" srcOrd="0" destOrd="0" presId="urn:microsoft.com/office/officeart/2005/8/layout/bProcess4"/>
    <dgm:cxn modelId="{9D8FA578-9790-4009-9BC8-E5780F28C36C}" type="presOf" srcId="{6CD03F84-CA60-4847-A115-573CCDE5E1C8}" destId="{03E4B20B-738D-421B-94E8-E814035B008D}" srcOrd="0" destOrd="0" presId="urn:microsoft.com/office/officeart/2005/8/layout/bProcess4"/>
    <dgm:cxn modelId="{385BA782-D8F3-4F81-B79F-DD6ED19A7ED4}" type="presOf" srcId="{D99D753E-EC0A-48F4-ABB5-EDF32751B250}" destId="{1A3D852D-D058-4A38-9074-8174326B7CE1}" srcOrd="0" destOrd="0" presId="urn:microsoft.com/office/officeart/2005/8/layout/bProcess4"/>
    <dgm:cxn modelId="{81D5EF07-F761-48D2-9612-548C486EEDA1}" type="presOf" srcId="{C5B412FB-0390-451F-9847-B8A54DAA8F91}" destId="{E086D509-3158-4907-99A6-753FB45A3BCB}" srcOrd="0" destOrd="0" presId="urn:microsoft.com/office/officeart/2005/8/layout/bProcess4"/>
    <dgm:cxn modelId="{7D0DD7C3-6CE9-4D8E-A3D2-B2AA0DDDCF3A}" type="presOf" srcId="{4F439919-4230-4042-B061-2F86A51AD20E}" destId="{37B68CD7-D364-4E1C-84E8-C5E9D75F117D}" srcOrd="0" destOrd="0" presId="urn:microsoft.com/office/officeart/2005/8/layout/bProcess4"/>
    <dgm:cxn modelId="{22BAE85B-1212-4A19-8492-11DEACBF7077}" type="presOf" srcId="{00A3CDBF-FEF8-4B4D-9D6A-5EC9235819F5}" destId="{1D84AAA0-4D08-4D06-A5DA-FAD23A4F85AC}" srcOrd="0" destOrd="0" presId="urn:microsoft.com/office/officeart/2005/8/layout/bProcess4"/>
    <dgm:cxn modelId="{82247386-CF9E-4CCA-B463-6B7434E763F6}" srcId="{6578F96A-B03B-49DE-BCAE-EBC314F04A1D}" destId="{632485DA-8E70-4EAD-9FEC-2ED575FE8AB3}" srcOrd="17" destOrd="0" parTransId="{20637BD9-AD5C-4570-AD33-2F693A2D5731}" sibTransId="{81DC7A0E-C97C-4DD3-B819-F4D6900AAD1B}"/>
    <dgm:cxn modelId="{9A121CA4-41A5-4C51-87AE-E25930E30F73}" type="presOf" srcId="{DF9B2487-7AC0-47D1-8D2E-371BC61E5C04}" destId="{6CC1E3F8-FAD3-40C0-8A9D-69AC10DF5370}" srcOrd="0" destOrd="0" presId="urn:microsoft.com/office/officeart/2005/8/layout/bProcess4"/>
    <dgm:cxn modelId="{947316CE-E24A-42A3-A597-981446799D23}" type="presOf" srcId="{632485DA-8E70-4EAD-9FEC-2ED575FE8AB3}" destId="{836F01F1-CB19-4869-953A-1FF33FF73CE9}" srcOrd="0" destOrd="0" presId="urn:microsoft.com/office/officeart/2005/8/layout/bProcess4"/>
    <dgm:cxn modelId="{C96D85A1-C3EA-40AC-9060-5C1032352BD1}" srcId="{6578F96A-B03B-49DE-BCAE-EBC314F04A1D}" destId="{46C9C5B8-CE89-43CE-8863-A67D0B6AFA36}" srcOrd="8" destOrd="0" parTransId="{6D864EBF-67B4-4788-89E6-28175D77EE59}" sibTransId="{D08043E1-D47F-4663-A276-EC58F83B972B}"/>
    <dgm:cxn modelId="{D38D9F13-BAFE-4350-951E-048B2E2390F0}" srcId="{6578F96A-B03B-49DE-BCAE-EBC314F04A1D}" destId="{D543D648-73A8-4D00-992F-2DA251721690}" srcOrd="0" destOrd="0" parTransId="{981A7AE8-A9EF-4A43-BFCD-56FF1533B79A}" sibTransId="{03A8794E-9416-447F-8874-E7F7CC6EB08F}"/>
    <dgm:cxn modelId="{E1DC4B84-A809-4853-B081-E58BBD13402C}" srcId="{6578F96A-B03B-49DE-BCAE-EBC314F04A1D}" destId="{00A3CDBF-FEF8-4B4D-9D6A-5EC9235819F5}" srcOrd="1" destOrd="0" parTransId="{091F0994-932C-4C7A-BA0D-7B30AFD55F06}" sibTransId="{6E90CEF2-5856-4DB9-A412-CAD23F3445CA}"/>
    <dgm:cxn modelId="{9DC538F5-99EB-4841-9813-24E5ED5F5A38}" srcId="{6578F96A-B03B-49DE-BCAE-EBC314F04A1D}" destId="{5C2A867D-0456-4224-8200-7B43995678E3}" srcOrd="10" destOrd="0" parTransId="{08DED846-33A3-429B-A4D7-E8588A7B29B5}" sibTransId="{B7DE86EA-AF7A-425E-B632-9D84CF046559}"/>
    <dgm:cxn modelId="{D8445152-365A-4CA1-9FBD-8F82BDB0E702}" srcId="{6578F96A-B03B-49DE-BCAE-EBC314F04A1D}" destId="{8B2BD1C7-6B67-4E0A-8254-40112946C1B3}" srcOrd="22" destOrd="0" parTransId="{8988E1D9-94D0-44F6-B082-AC705B9FAE8A}" sibTransId="{4F439919-4230-4042-B061-2F86A51AD20E}"/>
    <dgm:cxn modelId="{5C1DC8FA-AD82-4848-ADDD-EFE97B5CB012}" type="presOf" srcId="{7FFE243E-C829-43DC-88D5-24D404EA76D5}" destId="{61460A21-F114-4ADC-86AF-12772E908DE5}" srcOrd="0" destOrd="0" presId="urn:microsoft.com/office/officeart/2005/8/layout/bProcess4"/>
    <dgm:cxn modelId="{7349C0D0-FF27-40F7-A440-3D47CE77CC50}" type="presOf" srcId="{46C9C5B8-CE89-43CE-8863-A67D0B6AFA36}" destId="{ECAD51B4-BED8-42DE-B5F0-E5233084572F}" srcOrd="0" destOrd="0" presId="urn:microsoft.com/office/officeart/2005/8/layout/bProcess4"/>
    <dgm:cxn modelId="{BE656455-1243-48B2-AFB9-30C31B2E523D}" type="presOf" srcId="{1A61BC9E-0586-4265-9F5D-B8D20DE41D25}" destId="{54C54EC7-7180-4D66-9D3A-5807D2A9A76C}" srcOrd="0" destOrd="0" presId="urn:microsoft.com/office/officeart/2005/8/layout/bProcess4"/>
    <dgm:cxn modelId="{AE38FEB0-9F78-4E52-945E-806ED1D2A13C}" srcId="{6578F96A-B03B-49DE-BCAE-EBC314F04A1D}" destId="{DF9B2487-7AC0-47D1-8D2E-371BC61E5C04}" srcOrd="12" destOrd="0" parTransId="{0B73AEA2-4BB6-478A-8A68-E02AAEB20EED}" sibTransId="{EF92AC4D-6596-4DCC-9923-B273F9E10F1C}"/>
    <dgm:cxn modelId="{E071F7C0-688A-430D-8DE2-B6E31A6C6735}" srcId="{6578F96A-B03B-49DE-BCAE-EBC314F04A1D}" destId="{6B17B530-6E86-4332-9621-D9C016B7C899}" srcOrd="9" destOrd="0" parTransId="{F572427C-F51E-48C3-AFD0-CEDF79396AFF}" sibTransId="{D13B72CF-FD6C-4AFC-B122-0AAE84E8FD86}"/>
    <dgm:cxn modelId="{27CFF549-5A92-40C4-A308-924A059665F0}" srcId="{6578F96A-B03B-49DE-BCAE-EBC314F04A1D}" destId="{EC49CA2C-5D0A-4134-A74A-D7BAC7399AD3}" srcOrd="23" destOrd="0" parTransId="{D8C14229-3FFF-440F-905E-46BB0B1D8C34}" sibTransId="{C178EBAB-1BDD-4C3A-B664-538240F933C9}"/>
    <dgm:cxn modelId="{1DCCF738-246F-4BDF-9C35-CBEE4134F49B}" type="presOf" srcId="{91398652-9BBC-4C2F-BC27-19A9972AE88D}" destId="{929A0A89-FE0B-422D-B548-9CBC02A9BC84}" srcOrd="0" destOrd="0" presId="urn:microsoft.com/office/officeart/2005/8/layout/bProcess4"/>
    <dgm:cxn modelId="{B6203F17-33DE-441D-9C1B-F36BC6E4E274}" type="presOf" srcId="{EC49CA2C-5D0A-4134-A74A-D7BAC7399AD3}" destId="{07EBCC73-20CE-4218-96C0-A167C0D7CD99}" srcOrd="0" destOrd="0" presId="urn:microsoft.com/office/officeart/2005/8/layout/bProcess4"/>
    <dgm:cxn modelId="{01C05976-B37D-4E83-B2ED-BD64CCD355A1}" type="presOf" srcId="{64938F2A-438E-4FD4-82CB-C54E0FFAA006}" destId="{CBFCF539-B186-4751-8938-7B2C36F28F7E}" srcOrd="0" destOrd="0" presId="urn:microsoft.com/office/officeart/2005/8/layout/bProcess4"/>
    <dgm:cxn modelId="{9A125812-FA99-421A-9D9D-2A74A357CBA7}" type="presOf" srcId="{F421E370-6CDD-4E0A-8DC3-E1BA4F9A801D}" destId="{9130D2D9-D169-4F64-8981-B6C971A7C7B6}" srcOrd="0" destOrd="0" presId="urn:microsoft.com/office/officeart/2005/8/layout/bProcess4"/>
    <dgm:cxn modelId="{5E940913-FBEF-4312-BA05-76F0B0B94E67}" type="presOf" srcId="{5C2A867D-0456-4224-8200-7B43995678E3}" destId="{CE78B39A-F6B3-4A47-AF4F-7818EABC8240}" srcOrd="0" destOrd="0" presId="urn:microsoft.com/office/officeart/2005/8/layout/bProcess4"/>
    <dgm:cxn modelId="{D801FD35-3DE9-437F-91C3-0F928D83FAF3}" type="presOf" srcId="{C178EBAB-1BDD-4C3A-B664-538240F933C9}" destId="{86584ACD-0773-44B2-AC55-BEBB56636EAD}" srcOrd="0" destOrd="0" presId="urn:microsoft.com/office/officeart/2005/8/layout/bProcess4"/>
    <dgm:cxn modelId="{9D854D96-997B-46A0-87BF-CDEAED679257}" type="presOf" srcId="{422671C8-AAD7-40DD-90B5-0234A3C4AC8F}" destId="{63283E33-9CA5-4408-8DFA-9C6E17F8017F}" srcOrd="0" destOrd="0" presId="urn:microsoft.com/office/officeart/2005/8/layout/bProcess4"/>
    <dgm:cxn modelId="{1E58064A-01BD-41BD-BBDA-9739402C2D85}" type="presOf" srcId="{81DC7A0E-C97C-4DD3-B819-F4D6900AAD1B}" destId="{D689977B-9687-4EAD-889C-9A00757C4361}" srcOrd="0" destOrd="0" presId="urn:microsoft.com/office/officeart/2005/8/layout/bProcess4"/>
    <dgm:cxn modelId="{45DD85F8-B4CF-40FA-973E-BF9759B08936}" type="presOf" srcId="{87506574-BE94-47F9-85F3-5315D649C13C}" destId="{6CC7390A-C7AD-49CA-8878-631B3A993868}" srcOrd="0" destOrd="0" presId="urn:microsoft.com/office/officeart/2005/8/layout/bProcess4"/>
    <dgm:cxn modelId="{CE4C7E55-1030-494E-B778-0FB2E0EFB8EF}" type="presOf" srcId="{6578F96A-B03B-49DE-BCAE-EBC314F04A1D}" destId="{3D924549-B72F-43AB-B5BE-8ED2189FE682}" srcOrd="0" destOrd="0" presId="urn:microsoft.com/office/officeart/2005/8/layout/bProcess4"/>
    <dgm:cxn modelId="{B22F044A-48F0-4A71-9D0C-247A417452B6}" type="presOf" srcId="{DEC95DAF-91A3-4ED4-8602-094C4B301F26}" destId="{C61DB668-17F8-4B2C-A3A7-06691E470878}" srcOrd="0" destOrd="0" presId="urn:microsoft.com/office/officeart/2005/8/layout/bProcess4"/>
    <dgm:cxn modelId="{18A28EB6-155C-4316-B59B-6325B5BC6907}" type="presOf" srcId="{EF92AC4D-6596-4DCC-9923-B273F9E10F1C}" destId="{A9404219-340F-4AF1-BCA9-51113D142CAC}" srcOrd="0" destOrd="0" presId="urn:microsoft.com/office/officeart/2005/8/layout/bProcess4"/>
    <dgm:cxn modelId="{13DA36FC-3BA1-483A-8080-1FB4DD85406A}" type="presOf" srcId="{874FAE2A-7B78-4ABB-BAB4-99385FABC4EB}" destId="{4A98096C-6FEF-42BF-B097-2E7E6EAC9684}" srcOrd="0" destOrd="0" presId="urn:microsoft.com/office/officeart/2005/8/layout/bProcess4"/>
    <dgm:cxn modelId="{00EFADC3-118B-42F2-8116-CFF6F965ACC4}" type="presOf" srcId="{6E90CEF2-5856-4DB9-A412-CAD23F3445CA}" destId="{739806CF-9EB2-4776-89F1-7A44F2629FD6}" srcOrd="0" destOrd="0" presId="urn:microsoft.com/office/officeart/2005/8/layout/bProcess4"/>
    <dgm:cxn modelId="{8A721CA4-8704-49AF-A07A-0479DE098FA4}" srcId="{6578F96A-B03B-49DE-BCAE-EBC314F04A1D}" destId="{8DE18E01-5080-494D-B658-95EF597D633B}" srcOrd="16" destOrd="0" parTransId="{88180C97-1167-4780-A919-BEE815E42405}" sibTransId="{64938F2A-438E-4FD4-82CB-C54E0FFAA006}"/>
    <dgm:cxn modelId="{1FA58D3F-5DB0-4F4C-9304-B901BF4A3257}" type="presOf" srcId="{6AAB6D2E-E357-47F3-9356-D0DC1298C52F}" destId="{573F7AD6-1075-4D2E-9F6F-63F2D0BC7DB2}" srcOrd="0" destOrd="0" presId="urn:microsoft.com/office/officeart/2005/8/layout/bProcess4"/>
    <dgm:cxn modelId="{FF9B130D-8CB0-4A04-AC66-385CD3B00266}" type="presOf" srcId="{07F7FCE9-476A-488B-BE3B-7F231DD8B4AD}" destId="{2C55B4CF-E8A4-4126-9B00-EEA3C402D9BB}" srcOrd="0" destOrd="0" presId="urn:microsoft.com/office/officeart/2005/8/layout/bProcess4"/>
    <dgm:cxn modelId="{36E55E3D-83E3-4082-8D26-E0F66CAAC461}" type="presOf" srcId="{D13B72CF-FD6C-4AFC-B122-0AAE84E8FD86}" destId="{72D07D7D-A888-476F-AEAC-11C7BD3DB9BA}" srcOrd="0" destOrd="0" presId="urn:microsoft.com/office/officeart/2005/8/layout/bProcess4"/>
    <dgm:cxn modelId="{D674F710-CE12-4513-9062-4924CD4529D3}" srcId="{6578F96A-B03B-49DE-BCAE-EBC314F04A1D}" destId="{24CCD609-FAB2-4AA8-B56C-DFF7FA94E058}" srcOrd="18" destOrd="0" parTransId="{0E9C571F-7072-4103-B508-96981849BDFF}" sibTransId="{CBD2FF66-864C-404D-B591-4D4774CA791A}"/>
    <dgm:cxn modelId="{63BFE505-9E98-45C5-83EE-190412DEAD36}" type="presOf" srcId="{D543D648-73A8-4D00-992F-2DA251721690}" destId="{4F7D1828-5279-43E8-B9F8-F58E8BF0388B}" srcOrd="0" destOrd="0" presId="urn:microsoft.com/office/officeart/2005/8/layout/bProcess4"/>
    <dgm:cxn modelId="{CB87D266-26B1-436A-9AE2-5A7BE455701D}" type="presOf" srcId="{4905988C-B0BF-4762-B557-B4420BE4216A}" destId="{D81374DB-16F8-491F-BC53-54EB2C1EA9E8}" srcOrd="0" destOrd="0" presId="urn:microsoft.com/office/officeart/2005/8/layout/bProcess4"/>
    <dgm:cxn modelId="{9655034E-7090-4487-B0BD-6694CF57D161}" type="presOf" srcId="{0B13F962-7A49-46BB-BB57-FFBEF2B67BE9}" destId="{1B0B2550-180B-4FF1-A171-AE1E43D58D2C}" srcOrd="0" destOrd="0" presId="urn:microsoft.com/office/officeart/2005/8/layout/bProcess4"/>
    <dgm:cxn modelId="{5BE35F46-4175-4EEB-8AE5-489493FAEA3F}" type="presOf" srcId="{8A02CF37-8FB7-4399-9000-079F461F5D66}" destId="{229D301A-6175-4FF7-B656-DAF0ABF821D6}" srcOrd="0" destOrd="0" presId="urn:microsoft.com/office/officeart/2005/8/layout/bProcess4"/>
    <dgm:cxn modelId="{0D136EA5-8E6C-4A77-8B10-307384F7DA75}" srcId="{6578F96A-B03B-49DE-BCAE-EBC314F04A1D}" destId="{9F7BD951-91D4-4AF1-BB32-E76BEDD5A47A}" srcOrd="19" destOrd="0" parTransId="{4E57CC6B-2978-450B-9199-51B6030EF2F8}" sibTransId="{31769A64-BDEC-4623-885E-C3835477EE21}"/>
    <dgm:cxn modelId="{073A85B3-F12A-4A45-8173-888391AE1C44}" type="presOf" srcId="{26B311A8-0AAC-49FD-8A62-89B08BCF9387}" destId="{5EEB96DA-9AD1-4DD5-81BD-ECAAF06680AB}" srcOrd="0" destOrd="0" presId="urn:microsoft.com/office/officeart/2005/8/layout/bProcess4"/>
    <dgm:cxn modelId="{956D6939-9AA6-4DC8-977C-5EDA96CEEA76}" type="presOf" srcId="{31769A64-BDEC-4623-885E-C3835477EE21}" destId="{BE4B8D05-935B-4628-8311-CD15CF3DE8F3}" srcOrd="0" destOrd="0" presId="urn:microsoft.com/office/officeart/2005/8/layout/bProcess4"/>
    <dgm:cxn modelId="{DBBC39CA-9A94-4E64-B6DA-D236779BFF43}" type="presOf" srcId="{0FE5DC9C-BB4A-4C3D-9F97-5A3565DD5B7E}" destId="{C7669E0D-4820-42AA-9D83-DD3BE0D27CF6}" srcOrd="0" destOrd="0" presId="urn:microsoft.com/office/officeart/2005/8/layout/bProcess4"/>
    <dgm:cxn modelId="{1B8C28F7-516C-414B-889C-5163C0D05A69}" type="presOf" srcId="{DA6C7583-3A75-4AAF-AE68-64255835392C}" destId="{E59CDB29-C66C-48C0-B0FD-1B9F6E028CD7}" srcOrd="0" destOrd="0" presId="urn:microsoft.com/office/officeart/2005/8/layout/bProcess4"/>
    <dgm:cxn modelId="{F57104EB-FFE1-4A3E-AF87-E6460916C849}" type="presOf" srcId="{B7DE86EA-AF7A-425E-B632-9D84CF046559}" destId="{9933B6BE-2031-4BE1-A315-A8276B301D6B}" srcOrd="0" destOrd="0" presId="urn:microsoft.com/office/officeart/2005/8/layout/bProcess4"/>
    <dgm:cxn modelId="{D30DA689-9F92-46DA-8000-D60287121ED3}" type="presOf" srcId="{6745D479-0511-40CE-BDD4-324722205DDB}" destId="{1776B261-D7BA-4820-83F8-1CC9BDE2FF1C}" srcOrd="0" destOrd="0" presId="urn:microsoft.com/office/officeart/2005/8/layout/bProcess4"/>
    <dgm:cxn modelId="{625F4D81-023D-4280-96B9-CD5025F4A9CF}" type="presOf" srcId="{DF4B3097-ECAB-4482-99BD-BEEE7E1EE146}" destId="{2D75B638-C67B-46FD-8381-C2567D48D180}" srcOrd="0" destOrd="0" presId="urn:microsoft.com/office/officeart/2005/8/layout/bProcess4"/>
    <dgm:cxn modelId="{271DBC66-F695-4AF7-A309-A9C72F0D0BC4}" type="presOf" srcId="{9F7BD951-91D4-4AF1-BB32-E76BEDD5A47A}" destId="{06C91D09-5299-438B-A88F-5DBB9DAEF716}" srcOrd="0" destOrd="0" presId="urn:microsoft.com/office/officeart/2005/8/layout/bProcess4"/>
    <dgm:cxn modelId="{04BD0656-8038-4EF6-BCC8-0905622D8FA8}" srcId="{6578F96A-B03B-49DE-BCAE-EBC314F04A1D}" destId="{1A61BC9E-0586-4265-9F5D-B8D20DE41D25}" srcOrd="5" destOrd="0" parTransId="{24E183AB-594F-4BC4-9E4D-8447026C36B2}" sibTransId="{C5B412FB-0390-451F-9847-B8A54DAA8F91}"/>
    <dgm:cxn modelId="{D3C77C7E-31BC-4FAD-94BC-6D121A125FE6}" type="presOf" srcId="{8DE18E01-5080-494D-B658-95EF597D633B}" destId="{AF336F24-8222-4159-A324-35217A63B085}" srcOrd="0" destOrd="0" presId="urn:microsoft.com/office/officeart/2005/8/layout/bProcess4"/>
    <dgm:cxn modelId="{F5843F86-D83E-488E-86E0-E978143E7365}" type="presOf" srcId="{D08043E1-D47F-4663-A276-EC58F83B972B}" destId="{77383F77-B424-46C5-9629-088BAB073E70}" srcOrd="0" destOrd="0" presId="urn:microsoft.com/office/officeart/2005/8/layout/bProcess4"/>
    <dgm:cxn modelId="{8B5B1FA2-C10A-4B6C-A75C-F5289C2F893D}" type="presOf" srcId="{6B17B530-6E86-4332-9621-D9C016B7C899}" destId="{406D14B5-BDEC-4157-9C99-121F006289E1}" srcOrd="0" destOrd="0" presId="urn:microsoft.com/office/officeart/2005/8/layout/bProcess4"/>
    <dgm:cxn modelId="{76C256B7-4699-4F0E-BBEA-2E1E8F2536EB}" srcId="{6578F96A-B03B-49DE-BCAE-EBC314F04A1D}" destId="{DA6C7583-3A75-4AAF-AE68-64255835392C}" srcOrd="7" destOrd="0" parTransId="{092851C9-CB9F-4549-B7AA-27CA3E0E65C3}" sibTransId="{E5387EB0-F0DC-4D85-86B2-52927290B627}"/>
    <dgm:cxn modelId="{A2233C5F-7AD5-4583-AE6E-9CBC678AE6C0}" srcId="{6578F96A-B03B-49DE-BCAE-EBC314F04A1D}" destId="{4905988C-B0BF-4762-B557-B4420BE4216A}" srcOrd="2" destOrd="0" parTransId="{A54C13CF-663A-4874-84F3-0E5B4FF13929}" sibTransId="{874FAE2A-7B78-4ABB-BAB4-99385FABC4EB}"/>
    <dgm:cxn modelId="{B266EE68-0264-4094-89F6-5B276131EF5B}" type="presOf" srcId="{3E07F63D-E6C3-4AD8-BD9D-926552CF5C61}" destId="{D37F871C-F546-4463-88F4-2CE1A2373A5E}" srcOrd="0" destOrd="0" presId="urn:microsoft.com/office/officeart/2005/8/layout/bProcess4"/>
    <dgm:cxn modelId="{46D897F8-8511-4821-B28D-5B26D214291C}" type="presOf" srcId="{CBD2FF66-864C-404D-B591-4D4774CA791A}" destId="{8EDA2CFD-ACC1-45C6-9B95-9AC4E6D51783}" srcOrd="0" destOrd="0" presId="urn:microsoft.com/office/officeart/2005/8/layout/bProcess4"/>
    <dgm:cxn modelId="{BAE04F0A-CD84-4258-9135-FD51C3215DCA}" srcId="{6578F96A-B03B-49DE-BCAE-EBC314F04A1D}" destId="{E88274DD-C38A-46E5-8E29-2ACA86FCE2C9}" srcOrd="6" destOrd="0" parTransId="{36D3D6A4-B37B-4E4E-9CB1-68B407E3769F}" sibTransId="{A0FBA237-1B62-43AC-A1C1-A4DF707F6497}"/>
    <dgm:cxn modelId="{F3F64907-2795-44D6-BD80-052009D6CB35}" type="presParOf" srcId="{3D924549-B72F-43AB-B5BE-8ED2189FE682}" destId="{0A361010-204D-4F9A-86E0-761DEE44B926}" srcOrd="0" destOrd="0" presId="urn:microsoft.com/office/officeart/2005/8/layout/bProcess4"/>
    <dgm:cxn modelId="{EC2426FB-D0F4-4C2F-B2F0-88D5FE7701A5}" type="presParOf" srcId="{0A361010-204D-4F9A-86E0-761DEE44B926}" destId="{82196B0C-FC46-48F3-AAEE-B9AC713DEA8D}" srcOrd="0" destOrd="0" presId="urn:microsoft.com/office/officeart/2005/8/layout/bProcess4"/>
    <dgm:cxn modelId="{9D00DF5F-53D2-441C-A857-FB5848524139}" type="presParOf" srcId="{0A361010-204D-4F9A-86E0-761DEE44B926}" destId="{4F7D1828-5279-43E8-B9F8-F58E8BF0388B}" srcOrd="1" destOrd="0" presId="urn:microsoft.com/office/officeart/2005/8/layout/bProcess4"/>
    <dgm:cxn modelId="{8A52DE57-FDA8-4C91-912B-BF62E1597815}" type="presParOf" srcId="{3D924549-B72F-43AB-B5BE-8ED2189FE682}" destId="{427F1012-CFE0-4DA2-ABFE-B8BF3DBD0594}" srcOrd="1" destOrd="0" presId="urn:microsoft.com/office/officeart/2005/8/layout/bProcess4"/>
    <dgm:cxn modelId="{AB6C4DE6-C79A-40D5-87B3-BD4D7A0771BB}" type="presParOf" srcId="{3D924549-B72F-43AB-B5BE-8ED2189FE682}" destId="{5C6D93C9-EA27-4DDB-8406-4F157A60CA3C}" srcOrd="2" destOrd="0" presId="urn:microsoft.com/office/officeart/2005/8/layout/bProcess4"/>
    <dgm:cxn modelId="{1FA40F91-0D58-4D1D-9789-23F1D287C09A}" type="presParOf" srcId="{5C6D93C9-EA27-4DDB-8406-4F157A60CA3C}" destId="{4E5A4D63-CAFB-4FB9-A645-C93C52D64A63}" srcOrd="0" destOrd="0" presId="urn:microsoft.com/office/officeart/2005/8/layout/bProcess4"/>
    <dgm:cxn modelId="{A3D92649-4125-4EA2-807B-222376FF2C82}" type="presParOf" srcId="{5C6D93C9-EA27-4DDB-8406-4F157A60CA3C}" destId="{1D84AAA0-4D08-4D06-A5DA-FAD23A4F85AC}" srcOrd="1" destOrd="0" presId="urn:microsoft.com/office/officeart/2005/8/layout/bProcess4"/>
    <dgm:cxn modelId="{9D70D1E4-202A-4B8B-A64D-8598B9F354DC}" type="presParOf" srcId="{3D924549-B72F-43AB-B5BE-8ED2189FE682}" destId="{739806CF-9EB2-4776-89F1-7A44F2629FD6}" srcOrd="3" destOrd="0" presId="urn:microsoft.com/office/officeart/2005/8/layout/bProcess4"/>
    <dgm:cxn modelId="{F72C1A16-9358-46A5-8D95-14A0689F9BB5}" type="presParOf" srcId="{3D924549-B72F-43AB-B5BE-8ED2189FE682}" destId="{91D7716C-BCD6-4888-9B46-61472E2615D8}" srcOrd="4" destOrd="0" presId="urn:microsoft.com/office/officeart/2005/8/layout/bProcess4"/>
    <dgm:cxn modelId="{A43A1B0D-2705-429C-84EE-B3A350296E96}" type="presParOf" srcId="{91D7716C-BCD6-4888-9B46-61472E2615D8}" destId="{4657CD10-D502-4E37-BA72-EAA4E509F178}" srcOrd="0" destOrd="0" presId="urn:microsoft.com/office/officeart/2005/8/layout/bProcess4"/>
    <dgm:cxn modelId="{9DFEF2B3-C730-412B-B909-14F10D65BD85}" type="presParOf" srcId="{91D7716C-BCD6-4888-9B46-61472E2615D8}" destId="{D81374DB-16F8-491F-BC53-54EB2C1EA9E8}" srcOrd="1" destOrd="0" presId="urn:microsoft.com/office/officeart/2005/8/layout/bProcess4"/>
    <dgm:cxn modelId="{20A348DB-0CFD-46CC-8998-EACF2B1567D4}" type="presParOf" srcId="{3D924549-B72F-43AB-B5BE-8ED2189FE682}" destId="{4A98096C-6FEF-42BF-B097-2E7E6EAC9684}" srcOrd="5" destOrd="0" presId="urn:microsoft.com/office/officeart/2005/8/layout/bProcess4"/>
    <dgm:cxn modelId="{DC83EAE7-A795-47B9-B31E-1EE1383D7E54}" type="presParOf" srcId="{3D924549-B72F-43AB-B5BE-8ED2189FE682}" destId="{819EB369-93FB-441A-AAD0-5D73AEBECE3A}" srcOrd="6" destOrd="0" presId="urn:microsoft.com/office/officeart/2005/8/layout/bProcess4"/>
    <dgm:cxn modelId="{ADD9C004-A033-4BCC-82F8-45729CECD944}" type="presParOf" srcId="{819EB369-93FB-441A-AAD0-5D73AEBECE3A}" destId="{4C6B6D17-74D7-4170-A47C-8195055459EC}" srcOrd="0" destOrd="0" presId="urn:microsoft.com/office/officeart/2005/8/layout/bProcess4"/>
    <dgm:cxn modelId="{E6D1F697-1584-477F-A442-BE9D56BEE1B3}" type="presParOf" srcId="{819EB369-93FB-441A-AAD0-5D73AEBECE3A}" destId="{61460A21-F114-4ADC-86AF-12772E908DE5}" srcOrd="1" destOrd="0" presId="urn:microsoft.com/office/officeart/2005/8/layout/bProcess4"/>
    <dgm:cxn modelId="{066FA1C6-579B-4354-AFB9-B496EDADFD1F}" type="presParOf" srcId="{3D924549-B72F-43AB-B5BE-8ED2189FE682}" destId="{9130D2D9-D169-4F64-8981-B6C971A7C7B6}" srcOrd="7" destOrd="0" presId="urn:microsoft.com/office/officeart/2005/8/layout/bProcess4"/>
    <dgm:cxn modelId="{B9F9B649-82D3-4A03-B5BD-6CBD367C4F96}" type="presParOf" srcId="{3D924549-B72F-43AB-B5BE-8ED2189FE682}" destId="{7A1AD330-D090-4CE1-B40D-09CE3E56BEF4}" srcOrd="8" destOrd="0" presId="urn:microsoft.com/office/officeart/2005/8/layout/bProcess4"/>
    <dgm:cxn modelId="{45E744DC-DFFB-47C0-BC61-4221E2B05CEE}" type="presParOf" srcId="{7A1AD330-D090-4CE1-B40D-09CE3E56BEF4}" destId="{5FE2F1C0-FA86-4A6D-BF63-E13F67B7207C}" srcOrd="0" destOrd="0" presId="urn:microsoft.com/office/officeart/2005/8/layout/bProcess4"/>
    <dgm:cxn modelId="{FBE45A6D-3216-48A1-AFFC-5430ACACC31C}" type="presParOf" srcId="{7A1AD330-D090-4CE1-B40D-09CE3E56BEF4}" destId="{1776B261-D7BA-4820-83F8-1CC9BDE2FF1C}" srcOrd="1" destOrd="0" presId="urn:microsoft.com/office/officeart/2005/8/layout/bProcess4"/>
    <dgm:cxn modelId="{0971D069-0F48-4B06-BF1D-BA29990CFD31}" type="presParOf" srcId="{3D924549-B72F-43AB-B5BE-8ED2189FE682}" destId="{573F7AD6-1075-4D2E-9F6F-63F2D0BC7DB2}" srcOrd="9" destOrd="0" presId="urn:microsoft.com/office/officeart/2005/8/layout/bProcess4"/>
    <dgm:cxn modelId="{06D254D9-F812-43A2-B152-5AC2A8559BFE}" type="presParOf" srcId="{3D924549-B72F-43AB-B5BE-8ED2189FE682}" destId="{54CAA34C-EC4F-49E2-8EA0-3A49E0B07C7E}" srcOrd="10" destOrd="0" presId="urn:microsoft.com/office/officeart/2005/8/layout/bProcess4"/>
    <dgm:cxn modelId="{77D6BC36-A684-4DB0-BD68-A42941464B97}" type="presParOf" srcId="{54CAA34C-EC4F-49E2-8EA0-3A49E0B07C7E}" destId="{99D24A1B-BC1E-43EF-9451-466EE9E996D9}" srcOrd="0" destOrd="0" presId="urn:microsoft.com/office/officeart/2005/8/layout/bProcess4"/>
    <dgm:cxn modelId="{65296ADE-D129-4B96-8A3E-758284245D9D}" type="presParOf" srcId="{54CAA34C-EC4F-49E2-8EA0-3A49E0B07C7E}" destId="{54C54EC7-7180-4D66-9D3A-5807D2A9A76C}" srcOrd="1" destOrd="0" presId="urn:microsoft.com/office/officeart/2005/8/layout/bProcess4"/>
    <dgm:cxn modelId="{20AD8B43-4317-4DE8-9953-3B58E8821231}" type="presParOf" srcId="{3D924549-B72F-43AB-B5BE-8ED2189FE682}" destId="{E086D509-3158-4907-99A6-753FB45A3BCB}" srcOrd="11" destOrd="0" presId="urn:microsoft.com/office/officeart/2005/8/layout/bProcess4"/>
    <dgm:cxn modelId="{138101BA-5FA3-447C-8B18-38E76A7E80C8}" type="presParOf" srcId="{3D924549-B72F-43AB-B5BE-8ED2189FE682}" destId="{19495988-F9F6-4E3E-A1D6-AE8233417FB6}" srcOrd="12" destOrd="0" presId="urn:microsoft.com/office/officeart/2005/8/layout/bProcess4"/>
    <dgm:cxn modelId="{CD8F802E-92D7-4372-8F53-5DC41CDB5B0E}" type="presParOf" srcId="{19495988-F9F6-4E3E-A1D6-AE8233417FB6}" destId="{284391F4-C4B6-49F2-9B2F-530B156E666B}" srcOrd="0" destOrd="0" presId="urn:microsoft.com/office/officeart/2005/8/layout/bProcess4"/>
    <dgm:cxn modelId="{27605AA4-644A-4241-B2C8-33C8CD1FD566}" type="presParOf" srcId="{19495988-F9F6-4E3E-A1D6-AE8233417FB6}" destId="{73A37CF6-CC40-46FC-B8E2-487B3F56C80F}" srcOrd="1" destOrd="0" presId="urn:microsoft.com/office/officeart/2005/8/layout/bProcess4"/>
    <dgm:cxn modelId="{F457EDE3-7938-46CA-9B3D-B99CA0F3F7E7}" type="presParOf" srcId="{3D924549-B72F-43AB-B5BE-8ED2189FE682}" destId="{48C25AC7-F72B-4BB2-ABD4-B8907FBE198B}" srcOrd="13" destOrd="0" presId="urn:microsoft.com/office/officeart/2005/8/layout/bProcess4"/>
    <dgm:cxn modelId="{6DA646CA-8DCC-4E5D-9FB4-F2DF4817CC34}" type="presParOf" srcId="{3D924549-B72F-43AB-B5BE-8ED2189FE682}" destId="{B74D3BCB-C1AB-4D39-9B24-EFC93EAFFB58}" srcOrd="14" destOrd="0" presId="urn:microsoft.com/office/officeart/2005/8/layout/bProcess4"/>
    <dgm:cxn modelId="{FD5A8171-233B-4B1F-9BB8-000A38FEB27F}" type="presParOf" srcId="{B74D3BCB-C1AB-4D39-9B24-EFC93EAFFB58}" destId="{BFB09303-547F-44E7-9903-BA309A1FB475}" srcOrd="0" destOrd="0" presId="urn:microsoft.com/office/officeart/2005/8/layout/bProcess4"/>
    <dgm:cxn modelId="{58FE2E27-17EF-445A-A28A-33FFA4B0F99B}" type="presParOf" srcId="{B74D3BCB-C1AB-4D39-9B24-EFC93EAFFB58}" destId="{E59CDB29-C66C-48C0-B0FD-1B9F6E028CD7}" srcOrd="1" destOrd="0" presId="urn:microsoft.com/office/officeart/2005/8/layout/bProcess4"/>
    <dgm:cxn modelId="{BB2CC749-B713-47D6-9F19-3D592704DA8D}" type="presParOf" srcId="{3D924549-B72F-43AB-B5BE-8ED2189FE682}" destId="{3CE3ADBC-B314-4AE0-9C5A-0312946F7694}" srcOrd="15" destOrd="0" presId="urn:microsoft.com/office/officeart/2005/8/layout/bProcess4"/>
    <dgm:cxn modelId="{81EBAE74-EA23-43B5-94E7-558ADB3834A4}" type="presParOf" srcId="{3D924549-B72F-43AB-B5BE-8ED2189FE682}" destId="{D3485881-647B-4AC9-8772-9E97B4E112A1}" srcOrd="16" destOrd="0" presId="urn:microsoft.com/office/officeart/2005/8/layout/bProcess4"/>
    <dgm:cxn modelId="{91512001-B1D6-4199-A431-AD2AF3463360}" type="presParOf" srcId="{D3485881-647B-4AC9-8772-9E97B4E112A1}" destId="{93D46374-1ED1-481C-9FDC-6967A7E96B3F}" srcOrd="0" destOrd="0" presId="urn:microsoft.com/office/officeart/2005/8/layout/bProcess4"/>
    <dgm:cxn modelId="{8395B4BF-2E42-4511-BCDF-F6C7D3AAA1E0}" type="presParOf" srcId="{D3485881-647B-4AC9-8772-9E97B4E112A1}" destId="{ECAD51B4-BED8-42DE-B5F0-E5233084572F}" srcOrd="1" destOrd="0" presId="urn:microsoft.com/office/officeart/2005/8/layout/bProcess4"/>
    <dgm:cxn modelId="{AA744305-98E2-4B02-BD34-07F588401315}" type="presParOf" srcId="{3D924549-B72F-43AB-B5BE-8ED2189FE682}" destId="{77383F77-B424-46C5-9629-088BAB073E70}" srcOrd="17" destOrd="0" presId="urn:microsoft.com/office/officeart/2005/8/layout/bProcess4"/>
    <dgm:cxn modelId="{4FD43C7E-D19F-4A90-835A-CBA3B61ECE08}" type="presParOf" srcId="{3D924549-B72F-43AB-B5BE-8ED2189FE682}" destId="{490C0C31-AADD-4DC1-BCFA-C7857D5E00BE}" srcOrd="18" destOrd="0" presId="urn:microsoft.com/office/officeart/2005/8/layout/bProcess4"/>
    <dgm:cxn modelId="{E8EDABA4-8A20-41C3-AE2E-7CAF28B81DA1}" type="presParOf" srcId="{490C0C31-AADD-4DC1-BCFA-C7857D5E00BE}" destId="{8F3A3C8D-5553-402E-90C0-ADFD6B58B074}" srcOrd="0" destOrd="0" presId="urn:microsoft.com/office/officeart/2005/8/layout/bProcess4"/>
    <dgm:cxn modelId="{CC9F46EC-61A5-4F32-855C-81B09E4CC95B}" type="presParOf" srcId="{490C0C31-AADD-4DC1-BCFA-C7857D5E00BE}" destId="{406D14B5-BDEC-4157-9C99-121F006289E1}" srcOrd="1" destOrd="0" presId="urn:microsoft.com/office/officeart/2005/8/layout/bProcess4"/>
    <dgm:cxn modelId="{9A431AF1-F710-40F5-8AAD-6A1DA1F999C7}" type="presParOf" srcId="{3D924549-B72F-43AB-B5BE-8ED2189FE682}" destId="{72D07D7D-A888-476F-AEAC-11C7BD3DB9BA}" srcOrd="19" destOrd="0" presId="urn:microsoft.com/office/officeart/2005/8/layout/bProcess4"/>
    <dgm:cxn modelId="{BCB5CF63-7048-4182-B884-18B994A748A0}" type="presParOf" srcId="{3D924549-B72F-43AB-B5BE-8ED2189FE682}" destId="{ABC2214D-5E8C-4A0B-9C2B-3AA7DFD18142}" srcOrd="20" destOrd="0" presId="urn:microsoft.com/office/officeart/2005/8/layout/bProcess4"/>
    <dgm:cxn modelId="{7A7171BA-CADC-4E2F-B52E-74CA80EE4CBA}" type="presParOf" srcId="{ABC2214D-5E8C-4A0B-9C2B-3AA7DFD18142}" destId="{D422E853-4F73-4C94-8EC5-0E42ECACFCAD}" srcOrd="0" destOrd="0" presId="urn:microsoft.com/office/officeart/2005/8/layout/bProcess4"/>
    <dgm:cxn modelId="{B7041327-8994-4D6B-8859-B145F0043EC6}" type="presParOf" srcId="{ABC2214D-5E8C-4A0B-9C2B-3AA7DFD18142}" destId="{CE78B39A-F6B3-4A47-AF4F-7818EABC8240}" srcOrd="1" destOrd="0" presId="urn:microsoft.com/office/officeart/2005/8/layout/bProcess4"/>
    <dgm:cxn modelId="{0879B5F8-2A37-496A-9839-783DC2EECE05}" type="presParOf" srcId="{3D924549-B72F-43AB-B5BE-8ED2189FE682}" destId="{9933B6BE-2031-4BE1-A315-A8276B301D6B}" srcOrd="21" destOrd="0" presId="urn:microsoft.com/office/officeart/2005/8/layout/bProcess4"/>
    <dgm:cxn modelId="{58366A0D-B170-48DA-9F64-DB28070D357A}" type="presParOf" srcId="{3D924549-B72F-43AB-B5BE-8ED2189FE682}" destId="{EAA4CB0B-05E1-4688-B637-9C75B4B1296A}" srcOrd="22" destOrd="0" presId="urn:microsoft.com/office/officeart/2005/8/layout/bProcess4"/>
    <dgm:cxn modelId="{53160757-4F18-464C-8F90-C1C7DCA2C33A}" type="presParOf" srcId="{EAA4CB0B-05E1-4688-B637-9C75B4B1296A}" destId="{834A8741-AB40-452A-A908-AF7578AC9715}" srcOrd="0" destOrd="0" presId="urn:microsoft.com/office/officeart/2005/8/layout/bProcess4"/>
    <dgm:cxn modelId="{F903A3D1-52C5-4A98-83F8-2BC13897E00A}" type="presParOf" srcId="{EAA4CB0B-05E1-4688-B637-9C75B4B1296A}" destId="{5EEB96DA-9AD1-4DD5-81BD-ECAAF06680AB}" srcOrd="1" destOrd="0" presId="urn:microsoft.com/office/officeart/2005/8/layout/bProcess4"/>
    <dgm:cxn modelId="{69BD78E5-68BD-4848-A36E-EAC7D2B3830D}" type="presParOf" srcId="{3D924549-B72F-43AB-B5BE-8ED2189FE682}" destId="{1A3D852D-D058-4A38-9074-8174326B7CE1}" srcOrd="23" destOrd="0" presId="urn:microsoft.com/office/officeart/2005/8/layout/bProcess4"/>
    <dgm:cxn modelId="{4723BE82-4D97-4613-A994-E09F3329070E}" type="presParOf" srcId="{3D924549-B72F-43AB-B5BE-8ED2189FE682}" destId="{C0AF249A-9BA9-4194-9B13-92AB47B66680}" srcOrd="24" destOrd="0" presId="urn:microsoft.com/office/officeart/2005/8/layout/bProcess4"/>
    <dgm:cxn modelId="{DBCB3D5F-EE3B-40E4-8F63-64AC16F0D2BC}" type="presParOf" srcId="{C0AF249A-9BA9-4194-9B13-92AB47B66680}" destId="{2076CC10-9599-4364-8496-355A43FC959A}" srcOrd="0" destOrd="0" presId="urn:microsoft.com/office/officeart/2005/8/layout/bProcess4"/>
    <dgm:cxn modelId="{27E4D2A8-44A6-4D3F-BE91-3D453235CE4C}" type="presParOf" srcId="{C0AF249A-9BA9-4194-9B13-92AB47B66680}" destId="{6CC1E3F8-FAD3-40C0-8A9D-69AC10DF5370}" srcOrd="1" destOrd="0" presId="urn:microsoft.com/office/officeart/2005/8/layout/bProcess4"/>
    <dgm:cxn modelId="{995E1F58-4B07-46B6-82AB-C742E58BED8F}" type="presParOf" srcId="{3D924549-B72F-43AB-B5BE-8ED2189FE682}" destId="{A9404219-340F-4AF1-BCA9-51113D142CAC}" srcOrd="25" destOrd="0" presId="urn:microsoft.com/office/officeart/2005/8/layout/bProcess4"/>
    <dgm:cxn modelId="{8D88B582-8B2C-4134-87BE-4EF478820B2D}" type="presParOf" srcId="{3D924549-B72F-43AB-B5BE-8ED2189FE682}" destId="{A9A79FD3-BEF6-4E83-8F54-7A025D5D67A5}" srcOrd="26" destOrd="0" presId="urn:microsoft.com/office/officeart/2005/8/layout/bProcess4"/>
    <dgm:cxn modelId="{9D074D34-0C06-472A-BF73-5CE7534FD262}" type="presParOf" srcId="{A9A79FD3-BEF6-4E83-8F54-7A025D5D67A5}" destId="{27ED4755-08EC-4329-9651-830AACD9EBC1}" srcOrd="0" destOrd="0" presId="urn:microsoft.com/office/officeart/2005/8/layout/bProcess4"/>
    <dgm:cxn modelId="{F13121E6-A880-462C-881B-0E6621F296E1}" type="presParOf" srcId="{A9A79FD3-BEF6-4E83-8F54-7A025D5D67A5}" destId="{1B0B2550-180B-4FF1-A171-AE1E43D58D2C}" srcOrd="1" destOrd="0" presId="urn:microsoft.com/office/officeart/2005/8/layout/bProcess4"/>
    <dgm:cxn modelId="{15ACE743-62BF-4B10-A23E-2E6AD7017E3F}" type="presParOf" srcId="{3D924549-B72F-43AB-B5BE-8ED2189FE682}" destId="{D37F871C-F546-4463-88F4-2CE1A2373A5E}" srcOrd="27" destOrd="0" presId="urn:microsoft.com/office/officeart/2005/8/layout/bProcess4"/>
    <dgm:cxn modelId="{1E0AB3AC-A90B-4400-B0B1-6377B71DD85A}" type="presParOf" srcId="{3D924549-B72F-43AB-B5BE-8ED2189FE682}" destId="{8E9BF139-6F95-461C-ABBE-D12518FCF5B0}" srcOrd="28" destOrd="0" presId="urn:microsoft.com/office/officeart/2005/8/layout/bProcess4"/>
    <dgm:cxn modelId="{B535D0C1-97AD-406A-B86A-9D30BE7A6F5A}" type="presParOf" srcId="{8E9BF139-6F95-461C-ABBE-D12518FCF5B0}" destId="{82A6C447-3DB5-4886-9B64-1BBB2C50C9D5}" srcOrd="0" destOrd="0" presId="urn:microsoft.com/office/officeart/2005/8/layout/bProcess4"/>
    <dgm:cxn modelId="{26592146-D904-4340-8B35-9236076007E5}" type="presParOf" srcId="{8E9BF139-6F95-461C-ABBE-D12518FCF5B0}" destId="{229D301A-6175-4FF7-B656-DAF0ABF821D6}" srcOrd="1" destOrd="0" presId="urn:microsoft.com/office/officeart/2005/8/layout/bProcess4"/>
    <dgm:cxn modelId="{83D4345E-7CBE-4200-9B98-9A9943A1165B}" type="presParOf" srcId="{3D924549-B72F-43AB-B5BE-8ED2189FE682}" destId="{C7669E0D-4820-42AA-9D83-DD3BE0D27CF6}" srcOrd="29" destOrd="0" presId="urn:microsoft.com/office/officeart/2005/8/layout/bProcess4"/>
    <dgm:cxn modelId="{54C3292A-D68F-4F84-8CDD-BBA05657CC69}" type="presParOf" srcId="{3D924549-B72F-43AB-B5BE-8ED2189FE682}" destId="{A851031D-DE3C-4F05-B772-3A5D249667F7}" srcOrd="30" destOrd="0" presId="urn:microsoft.com/office/officeart/2005/8/layout/bProcess4"/>
    <dgm:cxn modelId="{A6EC4797-8F71-4261-990B-2F0A8362AAB9}" type="presParOf" srcId="{A851031D-DE3C-4F05-B772-3A5D249667F7}" destId="{794448B1-31C0-4A66-9D74-67D74FE87292}" srcOrd="0" destOrd="0" presId="urn:microsoft.com/office/officeart/2005/8/layout/bProcess4"/>
    <dgm:cxn modelId="{61055562-AA69-4FA5-B587-0921B70603E3}" type="presParOf" srcId="{A851031D-DE3C-4F05-B772-3A5D249667F7}" destId="{C61DB668-17F8-4B2C-A3A7-06691E470878}" srcOrd="1" destOrd="0" presId="urn:microsoft.com/office/officeart/2005/8/layout/bProcess4"/>
    <dgm:cxn modelId="{406B0362-5543-4659-80E4-CC60CE8D762E}" type="presParOf" srcId="{3D924549-B72F-43AB-B5BE-8ED2189FE682}" destId="{6CC7390A-C7AD-49CA-8878-631B3A993868}" srcOrd="31" destOrd="0" presId="urn:microsoft.com/office/officeart/2005/8/layout/bProcess4"/>
    <dgm:cxn modelId="{95E2A485-C704-45A5-BECD-9A81BBEDC99C}" type="presParOf" srcId="{3D924549-B72F-43AB-B5BE-8ED2189FE682}" destId="{BD8E9699-C3EF-4C6A-B3A6-EC785FD96A52}" srcOrd="32" destOrd="0" presId="urn:microsoft.com/office/officeart/2005/8/layout/bProcess4"/>
    <dgm:cxn modelId="{47F6E1BE-9756-48BF-B507-0115D42C268F}" type="presParOf" srcId="{BD8E9699-C3EF-4C6A-B3A6-EC785FD96A52}" destId="{5BA393DD-8E76-4649-9AEF-6BBE670DF555}" srcOrd="0" destOrd="0" presId="urn:microsoft.com/office/officeart/2005/8/layout/bProcess4"/>
    <dgm:cxn modelId="{5B77CBBE-A1A0-4F65-8919-760079683B6E}" type="presParOf" srcId="{BD8E9699-C3EF-4C6A-B3A6-EC785FD96A52}" destId="{AF336F24-8222-4159-A324-35217A63B085}" srcOrd="1" destOrd="0" presId="urn:microsoft.com/office/officeart/2005/8/layout/bProcess4"/>
    <dgm:cxn modelId="{06E4DAF9-B82C-4F3B-B2CA-0B0831091C40}" type="presParOf" srcId="{3D924549-B72F-43AB-B5BE-8ED2189FE682}" destId="{CBFCF539-B186-4751-8938-7B2C36F28F7E}" srcOrd="33" destOrd="0" presId="urn:microsoft.com/office/officeart/2005/8/layout/bProcess4"/>
    <dgm:cxn modelId="{4FF4358D-AE3D-45B8-8116-9A9AB3C43A09}" type="presParOf" srcId="{3D924549-B72F-43AB-B5BE-8ED2189FE682}" destId="{58E8117B-9E58-44E8-9AC2-6C08123C0A0D}" srcOrd="34" destOrd="0" presId="urn:microsoft.com/office/officeart/2005/8/layout/bProcess4"/>
    <dgm:cxn modelId="{673A6AB0-2343-433A-A10D-ED193B2A3996}" type="presParOf" srcId="{58E8117B-9E58-44E8-9AC2-6C08123C0A0D}" destId="{C2F15B2E-6039-4834-908E-A4066E533EB0}" srcOrd="0" destOrd="0" presId="urn:microsoft.com/office/officeart/2005/8/layout/bProcess4"/>
    <dgm:cxn modelId="{DCF370DF-4CC8-4008-96E2-43F4945B7BD5}" type="presParOf" srcId="{58E8117B-9E58-44E8-9AC2-6C08123C0A0D}" destId="{836F01F1-CB19-4869-953A-1FF33FF73CE9}" srcOrd="1" destOrd="0" presId="urn:microsoft.com/office/officeart/2005/8/layout/bProcess4"/>
    <dgm:cxn modelId="{614DA3C0-4C84-441C-B7C1-51EF4562FCE2}" type="presParOf" srcId="{3D924549-B72F-43AB-B5BE-8ED2189FE682}" destId="{D689977B-9687-4EAD-889C-9A00757C4361}" srcOrd="35" destOrd="0" presId="urn:microsoft.com/office/officeart/2005/8/layout/bProcess4"/>
    <dgm:cxn modelId="{8DC1A604-AE5C-4397-8FBF-BC4C4948E903}" type="presParOf" srcId="{3D924549-B72F-43AB-B5BE-8ED2189FE682}" destId="{AA90F78F-35EA-4ACA-93FF-6D51A8DFB265}" srcOrd="36" destOrd="0" presId="urn:microsoft.com/office/officeart/2005/8/layout/bProcess4"/>
    <dgm:cxn modelId="{11488049-93B3-48A2-BFDD-0336571398A1}" type="presParOf" srcId="{AA90F78F-35EA-4ACA-93FF-6D51A8DFB265}" destId="{807B99FB-7AC2-4DA6-903A-591E4467656A}" srcOrd="0" destOrd="0" presId="urn:microsoft.com/office/officeart/2005/8/layout/bProcess4"/>
    <dgm:cxn modelId="{D6A69A1C-9D17-4985-8F86-C15002D681B3}" type="presParOf" srcId="{AA90F78F-35EA-4ACA-93FF-6D51A8DFB265}" destId="{ECFE59E7-DB18-4CC4-9AF4-EAF02742CC7B}" srcOrd="1" destOrd="0" presId="urn:microsoft.com/office/officeart/2005/8/layout/bProcess4"/>
    <dgm:cxn modelId="{5EC4886D-B215-4791-B656-ED1CE933BA0D}" type="presParOf" srcId="{3D924549-B72F-43AB-B5BE-8ED2189FE682}" destId="{8EDA2CFD-ACC1-45C6-9B95-9AC4E6D51783}" srcOrd="37" destOrd="0" presId="urn:microsoft.com/office/officeart/2005/8/layout/bProcess4"/>
    <dgm:cxn modelId="{47F35F60-650C-4C0D-922A-28B543EC229A}" type="presParOf" srcId="{3D924549-B72F-43AB-B5BE-8ED2189FE682}" destId="{B6F13C93-E0B9-4ECC-A11B-2EBBD8659405}" srcOrd="38" destOrd="0" presId="urn:microsoft.com/office/officeart/2005/8/layout/bProcess4"/>
    <dgm:cxn modelId="{16C0C5DF-DA13-49E9-BD3D-3AEA520A17DF}" type="presParOf" srcId="{B6F13C93-E0B9-4ECC-A11B-2EBBD8659405}" destId="{E9413444-2082-4478-98E1-DA8703359A34}" srcOrd="0" destOrd="0" presId="urn:microsoft.com/office/officeart/2005/8/layout/bProcess4"/>
    <dgm:cxn modelId="{F35F01B6-049A-4A02-B8BB-15487EC5C44E}" type="presParOf" srcId="{B6F13C93-E0B9-4ECC-A11B-2EBBD8659405}" destId="{06C91D09-5299-438B-A88F-5DBB9DAEF716}" srcOrd="1" destOrd="0" presId="urn:microsoft.com/office/officeart/2005/8/layout/bProcess4"/>
    <dgm:cxn modelId="{2FB5B774-5715-4DE3-B8F0-5AA907C5E052}" type="presParOf" srcId="{3D924549-B72F-43AB-B5BE-8ED2189FE682}" destId="{BE4B8D05-935B-4628-8311-CD15CF3DE8F3}" srcOrd="39" destOrd="0" presId="urn:microsoft.com/office/officeart/2005/8/layout/bProcess4"/>
    <dgm:cxn modelId="{FA07DCE5-59D8-45B6-8EF2-815200FC13A0}" type="presParOf" srcId="{3D924549-B72F-43AB-B5BE-8ED2189FE682}" destId="{E71DF3F4-7CD2-4E55-B8B2-CD8E4147EAB5}" srcOrd="40" destOrd="0" presId="urn:microsoft.com/office/officeart/2005/8/layout/bProcess4"/>
    <dgm:cxn modelId="{B875F4FB-264E-4FDA-BAC4-95BEB48D4334}" type="presParOf" srcId="{E71DF3F4-7CD2-4E55-B8B2-CD8E4147EAB5}" destId="{35E06F69-26E8-49C1-BDCF-6A7F90BD6271}" srcOrd="0" destOrd="0" presId="urn:microsoft.com/office/officeart/2005/8/layout/bProcess4"/>
    <dgm:cxn modelId="{686BFA9E-64C7-4F4F-A2FF-5529790D547C}" type="presParOf" srcId="{E71DF3F4-7CD2-4E55-B8B2-CD8E4147EAB5}" destId="{2D75B638-C67B-46FD-8381-C2567D48D180}" srcOrd="1" destOrd="0" presId="urn:microsoft.com/office/officeart/2005/8/layout/bProcess4"/>
    <dgm:cxn modelId="{2FE78A5E-6BAC-4FC4-A5B2-96C1F3917B75}" type="presParOf" srcId="{3D924549-B72F-43AB-B5BE-8ED2189FE682}" destId="{9B75C2BC-A086-43C8-AC23-B6CF6FBCDA3A}" srcOrd="41" destOrd="0" presId="urn:microsoft.com/office/officeart/2005/8/layout/bProcess4"/>
    <dgm:cxn modelId="{438EDADA-33B4-494A-8829-A0A09C0B1963}" type="presParOf" srcId="{3D924549-B72F-43AB-B5BE-8ED2189FE682}" destId="{D0C2139D-816F-4CD9-B2CA-0A4AA2E8CFDB}" srcOrd="42" destOrd="0" presId="urn:microsoft.com/office/officeart/2005/8/layout/bProcess4"/>
    <dgm:cxn modelId="{86984564-5D71-4499-8E20-C7B0B88BDB25}" type="presParOf" srcId="{D0C2139D-816F-4CD9-B2CA-0A4AA2E8CFDB}" destId="{EAF79BD9-A9BB-479F-89E1-BA83C13BB2CD}" srcOrd="0" destOrd="0" presId="urn:microsoft.com/office/officeart/2005/8/layout/bProcess4"/>
    <dgm:cxn modelId="{DA653B1F-FF58-4663-A16A-07713BDC0570}" type="presParOf" srcId="{D0C2139D-816F-4CD9-B2CA-0A4AA2E8CFDB}" destId="{2C55B4CF-E8A4-4126-9B00-EEA3C402D9BB}" srcOrd="1" destOrd="0" presId="urn:microsoft.com/office/officeart/2005/8/layout/bProcess4"/>
    <dgm:cxn modelId="{DC6A893D-E95C-4783-8C3E-6CB2EA5C1493}" type="presParOf" srcId="{3D924549-B72F-43AB-B5BE-8ED2189FE682}" destId="{63283E33-9CA5-4408-8DFA-9C6E17F8017F}" srcOrd="43" destOrd="0" presId="urn:microsoft.com/office/officeart/2005/8/layout/bProcess4"/>
    <dgm:cxn modelId="{4EFDF823-C6DA-448A-8BB6-BD291285C0BA}" type="presParOf" srcId="{3D924549-B72F-43AB-B5BE-8ED2189FE682}" destId="{94CD934E-D8B2-4320-BDF6-76A638763B28}" srcOrd="44" destOrd="0" presId="urn:microsoft.com/office/officeart/2005/8/layout/bProcess4"/>
    <dgm:cxn modelId="{31907F4B-6C46-4AF3-9C08-67A4E712E6AD}" type="presParOf" srcId="{94CD934E-D8B2-4320-BDF6-76A638763B28}" destId="{373CE46B-0D38-4F81-8863-E29965CFF55A}" srcOrd="0" destOrd="0" presId="urn:microsoft.com/office/officeart/2005/8/layout/bProcess4"/>
    <dgm:cxn modelId="{536D60E7-2F13-4EFA-B809-D5FCADEB812A}" type="presParOf" srcId="{94CD934E-D8B2-4320-BDF6-76A638763B28}" destId="{55B1B6CC-89C5-4C08-8F5D-3959838542AE}" srcOrd="1" destOrd="0" presId="urn:microsoft.com/office/officeart/2005/8/layout/bProcess4"/>
    <dgm:cxn modelId="{97384121-C8FE-46D2-AABA-017677D9FDA9}" type="presParOf" srcId="{3D924549-B72F-43AB-B5BE-8ED2189FE682}" destId="{37B68CD7-D364-4E1C-84E8-C5E9D75F117D}" srcOrd="45" destOrd="0" presId="urn:microsoft.com/office/officeart/2005/8/layout/bProcess4"/>
    <dgm:cxn modelId="{550B494F-CE38-495D-AD1B-4B7EF2598ED6}" type="presParOf" srcId="{3D924549-B72F-43AB-B5BE-8ED2189FE682}" destId="{EA4F0149-7687-4C49-B904-741645BF0CEB}" srcOrd="46" destOrd="0" presId="urn:microsoft.com/office/officeart/2005/8/layout/bProcess4"/>
    <dgm:cxn modelId="{5D4ACBA6-BB76-4846-B283-45CB67B8F958}" type="presParOf" srcId="{EA4F0149-7687-4C49-B904-741645BF0CEB}" destId="{A358E962-8C58-4F24-908E-C206A77BCA58}" srcOrd="0" destOrd="0" presId="urn:microsoft.com/office/officeart/2005/8/layout/bProcess4"/>
    <dgm:cxn modelId="{B24E80BD-5987-4E2A-81A6-B845C5C3475A}" type="presParOf" srcId="{EA4F0149-7687-4C49-B904-741645BF0CEB}" destId="{07EBCC73-20CE-4218-96C0-A167C0D7CD99}" srcOrd="1" destOrd="0" presId="urn:microsoft.com/office/officeart/2005/8/layout/bProcess4"/>
    <dgm:cxn modelId="{E6430237-E9DB-45F7-9B81-FA70FB59139B}" type="presParOf" srcId="{3D924549-B72F-43AB-B5BE-8ED2189FE682}" destId="{86584ACD-0773-44B2-AC55-BEBB56636EAD}" srcOrd="47" destOrd="0" presId="urn:microsoft.com/office/officeart/2005/8/layout/bProcess4"/>
    <dgm:cxn modelId="{98C0B0F1-C76B-476D-B437-6F9791665844}" type="presParOf" srcId="{3D924549-B72F-43AB-B5BE-8ED2189FE682}" destId="{7B87C1A5-E1AB-4D28-B807-3F374DF7631E}" srcOrd="48" destOrd="0" presId="urn:microsoft.com/office/officeart/2005/8/layout/bProcess4"/>
    <dgm:cxn modelId="{F5291292-F6A9-4544-B3C2-6857D6D20812}" type="presParOf" srcId="{7B87C1A5-E1AB-4D28-B807-3F374DF7631E}" destId="{FBDEE9E9-F44F-40B2-84B5-0517C0596B77}" srcOrd="0" destOrd="0" presId="urn:microsoft.com/office/officeart/2005/8/layout/bProcess4"/>
    <dgm:cxn modelId="{58BB2207-4669-4AE6-9478-CDD0D735066C}" type="presParOf" srcId="{7B87C1A5-E1AB-4D28-B807-3F374DF7631E}" destId="{03E4B20B-738D-421B-94E8-E814035B008D}" srcOrd="1" destOrd="0" presId="urn:microsoft.com/office/officeart/2005/8/layout/bProcess4"/>
    <dgm:cxn modelId="{0097CEDD-7292-4A5D-8BBE-92099095A2E3}" type="presParOf" srcId="{3D924549-B72F-43AB-B5BE-8ED2189FE682}" destId="{9DD2DAB4-EFFF-4B1B-85EF-F4D7C4D00D5D}" srcOrd="49" destOrd="0" presId="urn:microsoft.com/office/officeart/2005/8/layout/bProcess4"/>
    <dgm:cxn modelId="{51CA1646-F8D9-42C6-907B-4360923B688C}" type="presParOf" srcId="{3D924549-B72F-43AB-B5BE-8ED2189FE682}" destId="{D9C1258C-BC1D-4DD2-B855-63D9FF967D96}" srcOrd="50" destOrd="0" presId="urn:microsoft.com/office/officeart/2005/8/layout/bProcess4"/>
    <dgm:cxn modelId="{C1DCBA5F-5B11-4C3F-9A2A-3A344AD6A0C7}" type="presParOf" srcId="{D9C1258C-BC1D-4DD2-B855-63D9FF967D96}" destId="{D8A4927D-9496-484C-8E33-F386E6608DAF}" srcOrd="0" destOrd="0" presId="urn:microsoft.com/office/officeart/2005/8/layout/bProcess4"/>
    <dgm:cxn modelId="{762AD8DB-4687-42C9-B954-73A25AAB4A12}" type="presParOf" srcId="{D9C1258C-BC1D-4DD2-B855-63D9FF967D96}" destId="{929A0A89-FE0B-422D-B548-9CBC02A9BC84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7F1012-CFE0-4DA2-ABFE-B8BF3DBD0594}">
      <dsp:nvSpPr>
        <dsp:cNvPr id="0" name=""/>
        <dsp:cNvSpPr/>
      </dsp:nvSpPr>
      <dsp:spPr>
        <a:xfrm rot="5400000">
          <a:off x="-58552" y="448396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7D1828-5279-43E8-B9F8-F58E8BF0388B}">
      <dsp:nvSpPr>
        <dsp:cNvPr id="0" name=""/>
        <dsp:cNvSpPr/>
      </dsp:nvSpPr>
      <dsp:spPr>
        <a:xfrm>
          <a:off x="99238" y="2393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BOHATSTVÍ</a:t>
          </a:r>
          <a:endParaRPr lang="cs-CZ" sz="1000" kern="1200" dirty="0"/>
        </a:p>
      </dsp:txBody>
      <dsp:txXfrm>
        <a:off x="115637" y="18792"/>
        <a:ext cx="900354" cy="527093"/>
      </dsp:txXfrm>
    </dsp:sp>
    <dsp:sp modelId="{739806CF-9EB2-4776-89F1-7A44F2629FD6}">
      <dsp:nvSpPr>
        <dsp:cNvPr id="0" name=""/>
        <dsp:cNvSpPr/>
      </dsp:nvSpPr>
      <dsp:spPr>
        <a:xfrm rot="5400000">
          <a:off x="-58552" y="1148260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84AAA0-4D08-4D06-A5DA-FAD23A4F85AC}">
      <dsp:nvSpPr>
        <dsp:cNvPr id="0" name=""/>
        <dsp:cNvSpPr/>
      </dsp:nvSpPr>
      <dsp:spPr>
        <a:xfrm>
          <a:off x="99238" y="702257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POČASÍ</a:t>
          </a:r>
          <a:endParaRPr lang="cs-CZ" sz="1000" kern="1200" dirty="0"/>
        </a:p>
      </dsp:txBody>
      <dsp:txXfrm>
        <a:off x="115637" y="718656"/>
        <a:ext cx="900354" cy="527093"/>
      </dsp:txXfrm>
    </dsp:sp>
    <dsp:sp modelId="{4A98096C-6FEF-42BF-B097-2E7E6EAC9684}">
      <dsp:nvSpPr>
        <dsp:cNvPr id="0" name=""/>
        <dsp:cNvSpPr/>
      </dsp:nvSpPr>
      <dsp:spPr>
        <a:xfrm rot="5400000">
          <a:off x="-58552" y="1848124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1374DB-16F8-491F-BC53-54EB2C1EA9E8}">
      <dsp:nvSpPr>
        <dsp:cNvPr id="0" name=""/>
        <dsp:cNvSpPr/>
      </dsp:nvSpPr>
      <dsp:spPr>
        <a:xfrm>
          <a:off x="99238" y="1402122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UHLÍ</a:t>
          </a:r>
          <a:endParaRPr lang="cs-CZ" sz="1000" kern="1200" dirty="0"/>
        </a:p>
      </dsp:txBody>
      <dsp:txXfrm>
        <a:off x="115637" y="1418521"/>
        <a:ext cx="900354" cy="527093"/>
      </dsp:txXfrm>
    </dsp:sp>
    <dsp:sp modelId="{9130D2D9-D169-4F64-8981-B6C971A7C7B6}">
      <dsp:nvSpPr>
        <dsp:cNvPr id="0" name=""/>
        <dsp:cNvSpPr/>
      </dsp:nvSpPr>
      <dsp:spPr>
        <a:xfrm rot="5400000">
          <a:off x="-58552" y="2547989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60A21-F114-4ADC-86AF-12772E908DE5}">
      <dsp:nvSpPr>
        <dsp:cNvPr id="0" name=""/>
        <dsp:cNvSpPr/>
      </dsp:nvSpPr>
      <dsp:spPr>
        <a:xfrm>
          <a:off x="99238" y="2101986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SVĚTLY</a:t>
          </a:r>
          <a:endParaRPr lang="cs-CZ" sz="1000" kern="1200" dirty="0"/>
        </a:p>
      </dsp:txBody>
      <dsp:txXfrm>
        <a:off x="115637" y="2118385"/>
        <a:ext cx="900354" cy="527093"/>
      </dsp:txXfrm>
    </dsp:sp>
    <dsp:sp modelId="{573F7AD6-1075-4D2E-9F6F-63F2D0BC7DB2}">
      <dsp:nvSpPr>
        <dsp:cNvPr id="0" name=""/>
        <dsp:cNvSpPr/>
      </dsp:nvSpPr>
      <dsp:spPr>
        <a:xfrm rot="5400000">
          <a:off x="-58552" y="3247853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6B261-D7BA-4820-83F8-1CC9BDE2FF1C}">
      <dsp:nvSpPr>
        <dsp:cNvPr id="0" name=""/>
        <dsp:cNvSpPr/>
      </dsp:nvSpPr>
      <dsp:spPr>
        <a:xfrm>
          <a:off x="99238" y="2801850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STÉBLI</a:t>
          </a:r>
          <a:endParaRPr lang="cs-CZ" sz="1000" kern="1200" dirty="0"/>
        </a:p>
      </dsp:txBody>
      <dsp:txXfrm>
        <a:off x="115637" y="2818249"/>
        <a:ext cx="900354" cy="527093"/>
      </dsp:txXfrm>
    </dsp:sp>
    <dsp:sp modelId="{E086D509-3158-4907-99A6-753FB45A3BCB}">
      <dsp:nvSpPr>
        <dsp:cNvPr id="0" name=""/>
        <dsp:cNvSpPr/>
      </dsp:nvSpPr>
      <dsp:spPr>
        <a:xfrm>
          <a:off x="291379" y="3597785"/>
          <a:ext cx="1235581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C54EC7-7180-4D66-9D3A-5807D2A9A76C}">
      <dsp:nvSpPr>
        <dsp:cNvPr id="0" name=""/>
        <dsp:cNvSpPr/>
      </dsp:nvSpPr>
      <dsp:spPr>
        <a:xfrm>
          <a:off x="99238" y="3501714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POLABÝ</a:t>
          </a:r>
          <a:endParaRPr lang="cs-CZ" sz="1000" kern="1200" dirty="0"/>
        </a:p>
      </dsp:txBody>
      <dsp:txXfrm>
        <a:off x="115637" y="3518113"/>
        <a:ext cx="900354" cy="527093"/>
      </dsp:txXfrm>
    </dsp:sp>
    <dsp:sp modelId="{48C25AC7-F72B-4BB2-ABD4-B8907FBE198B}">
      <dsp:nvSpPr>
        <dsp:cNvPr id="0" name=""/>
        <dsp:cNvSpPr/>
      </dsp:nvSpPr>
      <dsp:spPr>
        <a:xfrm rot="16200000">
          <a:off x="1182540" y="3247853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A37CF6-CC40-46FC-B8E2-487B3F56C80F}">
      <dsp:nvSpPr>
        <dsp:cNvPr id="0" name=""/>
        <dsp:cNvSpPr/>
      </dsp:nvSpPr>
      <dsp:spPr>
        <a:xfrm>
          <a:off x="1340331" y="3501714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MIŠ</a:t>
          </a:r>
          <a:endParaRPr lang="cs-CZ" sz="1000" kern="1200" dirty="0"/>
        </a:p>
      </dsp:txBody>
      <dsp:txXfrm>
        <a:off x="1356730" y="3518113"/>
        <a:ext cx="900354" cy="527093"/>
      </dsp:txXfrm>
    </dsp:sp>
    <dsp:sp modelId="{3CE3ADBC-B314-4AE0-9C5A-0312946F7694}">
      <dsp:nvSpPr>
        <dsp:cNvPr id="0" name=""/>
        <dsp:cNvSpPr/>
      </dsp:nvSpPr>
      <dsp:spPr>
        <a:xfrm rot="16200000">
          <a:off x="1182540" y="2547989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CDB29-C66C-48C0-B0FD-1B9F6E028CD7}">
      <dsp:nvSpPr>
        <dsp:cNvPr id="0" name=""/>
        <dsp:cNvSpPr/>
      </dsp:nvSpPr>
      <dsp:spPr>
        <a:xfrm>
          <a:off x="1340331" y="2801850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DŘÝVÍ</a:t>
          </a:r>
          <a:endParaRPr lang="cs-CZ" sz="1000" kern="1200" dirty="0"/>
        </a:p>
      </dsp:txBody>
      <dsp:txXfrm>
        <a:off x="1356730" y="2818249"/>
        <a:ext cx="900354" cy="527093"/>
      </dsp:txXfrm>
    </dsp:sp>
    <dsp:sp modelId="{77383F77-B424-46C5-9629-088BAB073E70}">
      <dsp:nvSpPr>
        <dsp:cNvPr id="0" name=""/>
        <dsp:cNvSpPr/>
      </dsp:nvSpPr>
      <dsp:spPr>
        <a:xfrm rot="16200000">
          <a:off x="1182540" y="1848124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D51B4-BED8-42DE-B5F0-E5233084572F}">
      <dsp:nvSpPr>
        <dsp:cNvPr id="0" name=""/>
        <dsp:cNvSpPr/>
      </dsp:nvSpPr>
      <dsp:spPr>
        <a:xfrm>
          <a:off x="1340331" y="2101986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KŘOVÝ</a:t>
          </a:r>
          <a:endParaRPr lang="cs-CZ" sz="1000" kern="1200" dirty="0"/>
        </a:p>
      </dsp:txBody>
      <dsp:txXfrm>
        <a:off x="1356730" y="2118385"/>
        <a:ext cx="900354" cy="527093"/>
      </dsp:txXfrm>
    </dsp:sp>
    <dsp:sp modelId="{72D07D7D-A888-476F-AEAC-11C7BD3DB9BA}">
      <dsp:nvSpPr>
        <dsp:cNvPr id="0" name=""/>
        <dsp:cNvSpPr/>
      </dsp:nvSpPr>
      <dsp:spPr>
        <a:xfrm rot="16200000">
          <a:off x="1182540" y="1148260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D14B5-BDEC-4157-9C99-121F006289E1}">
      <dsp:nvSpPr>
        <dsp:cNvPr id="0" name=""/>
        <dsp:cNvSpPr/>
      </dsp:nvSpPr>
      <dsp:spPr>
        <a:xfrm>
          <a:off x="1340331" y="1402122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ZDRAVÍ</a:t>
          </a:r>
          <a:endParaRPr lang="cs-CZ" sz="1000" kern="1200" dirty="0"/>
        </a:p>
      </dsp:txBody>
      <dsp:txXfrm>
        <a:off x="1356730" y="1418521"/>
        <a:ext cx="900354" cy="527093"/>
      </dsp:txXfrm>
    </dsp:sp>
    <dsp:sp modelId="{9933B6BE-2031-4BE1-A315-A8276B301D6B}">
      <dsp:nvSpPr>
        <dsp:cNvPr id="0" name=""/>
        <dsp:cNvSpPr/>
      </dsp:nvSpPr>
      <dsp:spPr>
        <a:xfrm rot="16200000">
          <a:off x="1182540" y="448396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8B39A-F6B3-4A47-AF4F-7818EABC8240}">
      <dsp:nvSpPr>
        <dsp:cNvPr id="0" name=""/>
        <dsp:cNvSpPr/>
      </dsp:nvSpPr>
      <dsp:spPr>
        <a:xfrm>
          <a:off x="1340331" y="702257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OBYLÍ</a:t>
          </a:r>
          <a:endParaRPr lang="cs-CZ" sz="1000" kern="1200" dirty="0"/>
        </a:p>
      </dsp:txBody>
      <dsp:txXfrm>
        <a:off x="1356730" y="718656"/>
        <a:ext cx="900354" cy="527093"/>
      </dsp:txXfrm>
    </dsp:sp>
    <dsp:sp modelId="{1A3D852D-D058-4A38-9074-8174326B7CE1}">
      <dsp:nvSpPr>
        <dsp:cNvPr id="0" name=""/>
        <dsp:cNvSpPr/>
      </dsp:nvSpPr>
      <dsp:spPr>
        <a:xfrm>
          <a:off x="1532472" y="98464"/>
          <a:ext cx="1235581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EB96DA-9AD1-4DD5-81BD-ECAAF06680AB}">
      <dsp:nvSpPr>
        <dsp:cNvPr id="0" name=""/>
        <dsp:cNvSpPr/>
      </dsp:nvSpPr>
      <dsp:spPr>
        <a:xfrm>
          <a:off x="1340331" y="2393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OČI</a:t>
          </a:r>
          <a:endParaRPr lang="cs-CZ" sz="1000" kern="1200" dirty="0"/>
        </a:p>
      </dsp:txBody>
      <dsp:txXfrm>
        <a:off x="1356730" y="18792"/>
        <a:ext cx="900354" cy="527093"/>
      </dsp:txXfrm>
    </dsp:sp>
    <dsp:sp modelId="{A9404219-340F-4AF1-BCA9-51113D142CAC}">
      <dsp:nvSpPr>
        <dsp:cNvPr id="0" name=""/>
        <dsp:cNvSpPr/>
      </dsp:nvSpPr>
      <dsp:spPr>
        <a:xfrm rot="5400000">
          <a:off x="2423632" y="448396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1E3F8-FAD3-40C0-8A9D-69AC10DF5370}">
      <dsp:nvSpPr>
        <dsp:cNvPr id="0" name=""/>
        <dsp:cNvSpPr/>
      </dsp:nvSpPr>
      <dsp:spPr>
        <a:xfrm>
          <a:off x="2581423" y="2393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KŘÍDLI</a:t>
          </a:r>
          <a:endParaRPr lang="cs-CZ" sz="1000" kern="1200" dirty="0"/>
        </a:p>
      </dsp:txBody>
      <dsp:txXfrm>
        <a:off x="2597822" y="18792"/>
        <a:ext cx="900354" cy="527093"/>
      </dsp:txXfrm>
    </dsp:sp>
    <dsp:sp modelId="{D37F871C-F546-4463-88F4-2CE1A2373A5E}">
      <dsp:nvSpPr>
        <dsp:cNvPr id="0" name=""/>
        <dsp:cNvSpPr/>
      </dsp:nvSpPr>
      <dsp:spPr>
        <a:xfrm rot="5400000">
          <a:off x="2423632" y="1148260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B2550-180B-4FF1-A171-AE1E43D58D2C}">
      <dsp:nvSpPr>
        <dsp:cNvPr id="0" name=""/>
        <dsp:cNvSpPr/>
      </dsp:nvSpPr>
      <dsp:spPr>
        <a:xfrm>
          <a:off x="2581423" y="702257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PŘÍSLOVÝ</a:t>
          </a:r>
          <a:endParaRPr lang="cs-CZ" sz="1000" kern="1200" dirty="0"/>
        </a:p>
      </dsp:txBody>
      <dsp:txXfrm>
        <a:off x="2597822" y="718656"/>
        <a:ext cx="900354" cy="527093"/>
      </dsp:txXfrm>
    </dsp:sp>
    <dsp:sp modelId="{C7669E0D-4820-42AA-9D83-DD3BE0D27CF6}">
      <dsp:nvSpPr>
        <dsp:cNvPr id="0" name=""/>
        <dsp:cNvSpPr/>
      </dsp:nvSpPr>
      <dsp:spPr>
        <a:xfrm rot="5400000">
          <a:off x="2423632" y="1848124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9D301A-6175-4FF7-B656-DAF0ABF821D6}">
      <dsp:nvSpPr>
        <dsp:cNvPr id="0" name=""/>
        <dsp:cNvSpPr/>
      </dsp:nvSpPr>
      <dsp:spPr>
        <a:xfrm>
          <a:off x="2581423" y="1402122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JÍDLY</a:t>
          </a:r>
          <a:endParaRPr lang="cs-CZ" sz="1000" kern="1200" dirty="0"/>
        </a:p>
      </dsp:txBody>
      <dsp:txXfrm>
        <a:off x="2597822" y="1418521"/>
        <a:ext cx="900354" cy="527093"/>
      </dsp:txXfrm>
    </dsp:sp>
    <dsp:sp modelId="{6CC7390A-C7AD-49CA-8878-631B3A993868}">
      <dsp:nvSpPr>
        <dsp:cNvPr id="0" name=""/>
        <dsp:cNvSpPr/>
      </dsp:nvSpPr>
      <dsp:spPr>
        <a:xfrm rot="5400000">
          <a:off x="2423632" y="2547989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1DB668-17F8-4B2C-A3A7-06691E470878}">
      <dsp:nvSpPr>
        <dsp:cNvPr id="0" name=""/>
        <dsp:cNvSpPr/>
      </dsp:nvSpPr>
      <dsp:spPr>
        <a:xfrm>
          <a:off x="2581423" y="2101986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RÁKOSÝ</a:t>
          </a:r>
          <a:endParaRPr lang="cs-CZ" sz="1000" kern="1200" dirty="0"/>
        </a:p>
      </dsp:txBody>
      <dsp:txXfrm>
        <a:off x="2597822" y="2118385"/>
        <a:ext cx="900354" cy="527093"/>
      </dsp:txXfrm>
    </dsp:sp>
    <dsp:sp modelId="{CBFCF539-B186-4751-8938-7B2C36F28F7E}">
      <dsp:nvSpPr>
        <dsp:cNvPr id="0" name=""/>
        <dsp:cNvSpPr/>
      </dsp:nvSpPr>
      <dsp:spPr>
        <a:xfrm rot="5400000">
          <a:off x="2423632" y="3247853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36F24-8222-4159-A324-35217A63B085}">
      <dsp:nvSpPr>
        <dsp:cNvPr id="0" name=""/>
        <dsp:cNvSpPr/>
      </dsp:nvSpPr>
      <dsp:spPr>
        <a:xfrm>
          <a:off x="2581423" y="2801850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ŠVIHADLY</a:t>
          </a:r>
          <a:endParaRPr lang="cs-CZ" sz="1000" kern="1200" dirty="0"/>
        </a:p>
      </dsp:txBody>
      <dsp:txXfrm>
        <a:off x="2597822" y="2818249"/>
        <a:ext cx="900354" cy="527093"/>
      </dsp:txXfrm>
    </dsp:sp>
    <dsp:sp modelId="{D689977B-9687-4EAD-889C-9A00757C4361}">
      <dsp:nvSpPr>
        <dsp:cNvPr id="0" name=""/>
        <dsp:cNvSpPr/>
      </dsp:nvSpPr>
      <dsp:spPr>
        <a:xfrm>
          <a:off x="2773565" y="3597785"/>
          <a:ext cx="1235581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F01F1-CB19-4869-953A-1FF33FF73CE9}">
      <dsp:nvSpPr>
        <dsp:cNvPr id="0" name=""/>
        <dsp:cNvSpPr/>
      </dsp:nvSpPr>
      <dsp:spPr>
        <a:xfrm>
          <a:off x="2581423" y="3501714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TEMPY</a:t>
          </a:r>
          <a:endParaRPr lang="cs-CZ" sz="1000" kern="1200" dirty="0"/>
        </a:p>
      </dsp:txBody>
      <dsp:txXfrm>
        <a:off x="2597822" y="3518113"/>
        <a:ext cx="900354" cy="527093"/>
      </dsp:txXfrm>
    </dsp:sp>
    <dsp:sp modelId="{8EDA2CFD-ACC1-45C6-9B95-9AC4E6D51783}">
      <dsp:nvSpPr>
        <dsp:cNvPr id="0" name=""/>
        <dsp:cNvSpPr/>
      </dsp:nvSpPr>
      <dsp:spPr>
        <a:xfrm rot="16200000">
          <a:off x="3664725" y="3247853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E59E7-DB18-4CC4-9AF4-EAF02742CC7B}">
      <dsp:nvSpPr>
        <dsp:cNvPr id="0" name=""/>
        <dsp:cNvSpPr/>
      </dsp:nvSpPr>
      <dsp:spPr>
        <a:xfrm>
          <a:off x="3822516" y="3501714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PODNEBÍ</a:t>
          </a:r>
          <a:endParaRPr lang="cs-CZ" sz="1000" kern="1200" dirty="0"/>
        </a:p>
      </dsp:txBody>
      <dsp:txXfrm>
        <a:off x="3838915" y="3518113"/>
        <a:ext cx="900354" cy="527093"/>
      </dsp:txXfrm>
    </dsp:sp>
    <dsp:sp modelId="{BE4B8D05-935B-4628-8311-CD15CF3DE8F3}">
      <dsp:nvSpPr>
        <dsp:cNvPr id="0" name=""/>
        <dsp:cNvSpPr/>
      </dsp:nvSpPr>
      <dsp:spPr>
        <a:xfrm rot="16200000">
          <a:off x="3664725" y="2547989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91D09-5299-438B-A88F-5DBB9DAEF716}">
      <dsp:nvSpPr>
        <dsp:cNvPr id="0" name=""/>
        <dsp:cNvSpPr/>
      </dsp:nvSpPr>
      <dsp:spPr>
        <a:xfrm>
          <a:off x="3822516" y="2801850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PRAVIDLI</a:t>
          </a:r>
          <a:endParaRPr lang="cs-CZ" sz="1000" kern="1200" dirty="0"/>
        </a:p>
      </dsp:txBody>
      <dsp:txXfrm>
        <a:off x="3838915" y="2818249"/>
        <a:ext cx="900354" cy="527093"/>
      </dsp:txXfrm>
    </dsp:sp>
    <dsp:sp modelId="{9B75C2BC-A086-43C8-AC23-B6CF6FBCDA3A}">
      <dsp:nvSpPr>
        <dsp:cNvPr id="0" name=""/>
        <dsp:cNvSpPr/>
      </dsp:nvSpPr>
      <dsp:spPr>
        <a:xfrm rot="16200000">
          <a:off x="3664725" y="1848124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B638-C67B-46FD-8381-C2567D48D180}">
      <dsp:nvSpPr>
        <dsp:cNvPr id="0" name=""/>
        <dsp:cNvSpPr/>
      </dsp:nvSpPr>
      <dsp:spPr>
        <a:xfrm>
          <a:off x="3822516" y="2101986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ÚDOLÍM</a:t>
          </a:r>
          <a:endParaRPr lang="cs-CZ" sz="1000" kern="1200" dirty="0"/>
        </a:p>
      </dsp:txBody>
      <dsp:txXfrm>
        <a:off x="3838915" y="2118385"/>
        <a:ext cx="900354" cy="527093"/>
      </dsp:txXfrm>
    </dsp:sp>
    <dsp:sp modelId="{63283E33-9CA5-4408-8DFA-9C6E17F8017F}">
      <dsp:nvSpPr>
        <dsp:cNvPr id="0" name=""/>
        <dsp:cNvSpPr/>
      </dsp:nvSpPr>
      <dsp:spPr>
        <a:xfrm rot="16200000">
          <a:off x="3664725" y="1148260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55B4CF-E8A4-4126-9B00-EEA3C402D9BB}">
      <dsp:nvSpPr>
        <dsp:cNvPr id="0" name=""/>
        <dsp:cNvSpPr/>
      </dsp:nvSpPr>
      <dsp:spPr>
        <a:xfrm>
          <a:off x="3822516" y="1402122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SLOVY</a:t>
          </a:r>
          <a:endParaRPr lang="cs-CZ" sz="1000" kern="1200" dirty="0"/>
        </a:p>
      </dsp:txBody>
      <dsp:txXfrm>
        <a:off x="3838915" y="1418521"/>
        <a:ext cx="900354" cy="527093"/>
      </dsp:txXfrm>
    </dsp:sp>
    <dsp:sp modelId="{37B68CD7-D364-4E1C-84E8-C5E9D75F117D}">
      <dsp:nvSpPr>
        <dsp:cNvPr id="0" name=""/>
        <dsp:cNvSpPr/>
      </dsp:nvSpPr>
      <dsp:spPr>
        <a:xfrm rot="16200000">
          <a:off x="3664725" y="448396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1B6CC-89C5-4C08-8F5D-3959838542AE}">
      <dsp:nvSpPr>
        <dsp:cNvPr id="0" name=""/>
        <dsp:cNvSpPr/>
      </dsp:nvSpPr>
      <dsp:spPr>
        <a:xfrm>
          <a:off x="3822516" y="702257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NA NEBI</a:t>
          </a:r>
          <a:endParaRPr lang="cs-CZ" sz="1000" kern="1200" dirty="0"/>
        </a:p>
      </dsp:txBody>
      <dsp:txXfrm>
        <a:off x="3838915" y="718656"/>
        <a:ext cx="900354" cy="527093"/>
      </dsp:txXfrm>
    </dsp:sp>
    <dsp:sp modelId="{86584ACD-0773-44B2-AC55-BEBB56636EAD}">
      <dsp:nvSpPr>
        <dsp:cNvPr id="0" name=""/>
        <dsp:cNvSpPr/>
      </dsp:nvSpPr>
      <dsp:spPr>
        <a:xfrm>
          <a:off x="4014657" y="98464"/>
          <a:ext cx="1235581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BCC73-20CE-4218-96C0-A167C0D7CD99}">
      <dsp:nvSpPr>
        <dsp:cNvPr id="0" name=""/>
        <dsp:cNvSpPr/>
      </dsp:nvSpPr>
      <dsp:spPr>
        <a:xfrm>
          <a:off x="3822516" y="2393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NA LABI</a:t>
          </a:r>
          <a:endParaRPr lang="cs-CZ" sz="1000" kern="1200" dirty="0"/>
        </a:p>
      </dsp:txBody>
      <dsp:txXfrm>
        <a:off x="3838915" y="18792"/>
        <a:ext cx="900354" cy="527093"/>
      </dsp:txXfrm>
    </dsp:sp>
    <dsp:sp modelId="{9DD2DAB4-EFFF-4B1B-85EF-F4D7C4D00D5D}">
      <dsp:nvSpPr>
        <dsp:cNvPr id="0" name=""/>
        <dsp:cNvSpPr/>
      </dsp:nvSpPr>
      <dsp:spPr>
        <a:xfrm rot="5400000">
          <a:off x="4905818" y="448396"/>
          <a:ext cx="694353" cy="83983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4B20B-738D-421B-94E8-E814035B008D}">
      <dsp:nvSpPr>
        <dsp:cNvPr id="0" name=""/>
        <dsp:cNvSpPr/>
      </dsp:nvSpPr>
      <dsp:spPr>
        <a:xfrm>
          <a:off x="5063609" y="2393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 BRATISLAVY</a:t>
          </a:r>
          <a:endParaRPr lang="cs-CZ" sz="1000" kern="1200" dirty="0"/>
        </a:p>
      </dsp:txBody>
      <dsp:txXfrm>
        <a:off x="5080008" y="18792"/>
        <a:ext cx="900354" cy="527093"/>
      </dsp:txXfrm>
    </dsp:sp>
    <dsp:sp modelId="{929A0A89-FE0B-422D-B548-9CBC02A9BC84}">
      <dsp:nvSpPr>
        <dsp:cNvPr id="0" name=""/>
        <dsp:cNvSpPr/>
      </dsp:nvSpPr>
      <dsp:spPr>
        <a:xfrm>
          <a:off x="5063609" y="702257"/>
          <a:ext cx="933152" cy="559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5080008" y="718656"/>
        <a:ext cx="900354" cy="5270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8A18DB-E629-4B39-83AD-31611BBD654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706D67B-4EBA-42FA-830B-DF6D72083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8A18DB-E629-4B39-83AD-31611BBD654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06D67B-4EBA-42FA-830B-DF6D720833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8A18DB-E629-4B39-83AD-31611BBD654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06D67B-4EBA-42FA-830B-DF6D720833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8A18DB-E629-4B39-83AD-31611BBD654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06D67B-4EBA-42FA-830B-DF6D720833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8A18DB-E629-4B39-83AD-31611BBD654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06D67B-4EBA-42FA-830B-DF6D72083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8A18DB-E629-4B39-83AD-31611BBD654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06D67B-4EBA-42FA-830B-DF6D720833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8A18DB-E629-4B39-83AD-31611BBD654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06D67B-4EBA-42FA-830B-DF6D72083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8A18DB-E629-4B39-83AD-31611BBD654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06D67B-4EBA-42FA-830B-DF6D72083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8A18DB-E629-4B39-83AD-31611BBD654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706D67B-4EBA-42FA-830B-DF6D720833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8A18DB-E629-4B39-83AD-31611BBD654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06D67B-4EBA-42FA-830B-DF6D72083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8A18DB-E629-4B39-83AD-31611BBD654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06D67B-4EBA-42FA-830B-DF6D72083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8A18DB-E629-4B39-83AD-31611BBD654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706D67B-4EBA-42FA-830B-DF6D72083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644900"/>
            <a:ext cx="7890670" cy="1752600"/>
          </a:xfrm>
        </p:spPr>
        <p:txBody>
          <a:bodyPr rtlCol="0">
            <a:normAutofit fontScale="70000" lnSpcReduction="2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</a:t>
            </a:r>
            <a:r>
              <a:rPr lang="cs-CZ" i="1" dirty="0" err="1" smtClean="0">
                <a:solidFill>
                  <a:srgbClr val="FFC000"/>
                </a:solidFill>
              </a:rPr>
              <a:t>Nikol</a:t>
            </a:r>
            <a:r>
              <a:rPr lang="cs-CZ" i="1" dirty="0" smtClean="0">
                <a:solidFill>
                  <a:srgbClr val="FFC000"/>
                </a:solidFill>
              </a:rPr>
              <a:t> Charvátová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3B_08_Opakování podstatných jmen</a:t>
            </a:r>
          </a:p>
          <a:p>
            <a:pPr>
              <a:defRPr/>
            </a:pPr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>
                <a:solidFill>
                  <a:srgbClr val="FFC000"/>
                </a:solidFill>
              </a:rPr>
              <a:t>Český </a:t>
            </a:r>
            <a:r>
              <a:rPr lang="cs-CZ" dirty="0">
                <a:solidFill>
                  <a:srgbClr val="FFC000"/>
                </a:solidFill>
              </a:rPr>
              <a:t>jazyk ve 3. a 4. </a:t>
            </a:r>
            <a:r>
              <a:rPr lang="cs-CZ" dirty="0" smtClean="0">
                <a:solidFill>
                  <a:srgbClr val="FFC000"/>
                </a:solidFill>
              </a:rPr>
              <a:t>ročníku ŽŠ</a:t>
            </a:r>
            <a:endParaRPr lang="cs-CZ" dirty="0"/>
          </a:p>
        </p:txBody>
      </p:sp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28.3.2012</a:t>
            </a:fld>
            <a:endParaRPr lang="cs-CZ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0942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V prvním úkolu si žáci zahrají </a:t>
            </a:r>
            <a:r>
              <a:rPr lang="cs-CZ" dirty="0" err="1" smtClean="0"/>
              <a:t>osmisměrku</a:t>
            </a:r>
            <a:r>
              <a:rPr lang="cs-CZ" dirty="0" smtClean="0"/>
              <a:t>. Dále vyznačí a zapíší podstatná jména rodu středního a nadepíší nad ně vzor. Na straně </a:t>
            </a:r>
            <a:r>
              <a:rPr lang="cs-CZ" dirty="0" smtClean="0"/>
              <a:t> 4 </a:t>
            </a:r>
            <a:r>
              <a:rPr lang="cs-CZ" dirty="0" smtClean="0"/>
              <a:t>si žáci zahrají hru. Do tajenky pod cvičením budou postupně zapisovat ze slov ta písmena, jejichž pořadí udává číslo v závorce. V posledním úkolu žáci doplní  do vět slova </a:t>
            </a:r>
            <a:r>
              <a:rPr lang="cs-CZ" dirty="0" smtClean="0"/>
              <a:t>  z </a:t>
            </a:r>
            <a:r>
              <a:rPr lang="cs-CZ" dirty="0" smtClean="0"/>
              <a:t>nabídky ve správném tvaru.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857232"/>
          <a:ext cx="8001060" cy="500066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800106"/>
                <a:gridCol w="800106"/>
                <a:gridCol w="800106"/>
                <a:gridCol w="800106"/>
                <a:gridCol w="800106"/>
                <a:gridCol w="800106"/>
                <a:gridCol w="800106"/>
                <a:gridCol w="800106"/>
                <a:gridCol w="800106"/>
                <a:gridCol w="800106"/>
              </a:tblGrid>
              <a:tr h="71438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Ž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T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Ě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L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O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K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O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T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Ě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W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E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P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O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L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E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B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E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N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Ě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H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Č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P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O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D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N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E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B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Í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N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Ř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Á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P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W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Č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E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L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O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X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Ě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M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K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O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U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P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A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L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I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Š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T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Ě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W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L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K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Í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T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S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Ě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T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Š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N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X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E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Ž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O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O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T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Í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S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Q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atin typeface="Arial Black" pitchFamily="34" charset="0"/>
                        </a:rPr>
                        <a:t>Í</a:t>
                      </a:r>
                      <a:endParaRPr lang="cs-CZ" sz="32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1571612"/>
            <a:ext cx="8258204" cy="2000264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2400" dirty="0" smtClean="0"/>
              <a:t>MOST(1), KÁMEN(2,3), OREL(3), KŘIŽOVATKA(8,10), LEDNICE(3), KŘÍŽKY(6), KLOBOUKY(3), PŘÍBOR(4), PECKA(3), OŘECH(3), MNICH(1), VĚŽ(2), SMRK(1), LOKET(5), PILA(4), KOZEL (3), ŽEBRÁK(5), DLOUHÝ MOST(7), HRUŠKY(5,6), HROB(1,2), LABUŤ(2), DUB(1), TŘI SEKERY(9)</a:t>
            </a:r>
            <a:endParaRPr lang="cs-CZ" sz="24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71474" y="4143380"/>
          <a:ext cx="781051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1051"/>
                <a:gridCol w="781051"/>
                <a:gridCol w="781051"/>
                <a:gridCol w="781051"/>
                <a:gridCol w="781051"/>
                <a:gridCol w="781051"/>
                <a:gridCol w="781051"/>
                <a:gridCol w="781051"/>
                <a:gridCol w="781051"/>
                <a:gridCol w="78105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: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71472" y="5523868"/>
          <a:ext cx="785818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5818"/>
              </a:tblGrid>
              <a:tr h="174612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2400" dirty="0" smtClean="0"/>
              <a:t>Vyhledejte slova s pravopisnou chybou. Políčko s chybným písmenem vybarvěte. Dále vypište slova, ve kterých jste objevili chybu, a nadepište nad ně vzor.</a:t>
            </a:r>
            <a:endParaRPr lang="cs-CZ" sz="24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214414" y="192880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6500826" y="2643182"/>
            <a:ext cx="557210" cy="500066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Doplňte tvary podstatných jmen do tabulky.</a:t>
            </a:r>
            <a:endParaRPr lang="cs-CZ" sz="28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4114241"/>
              </p:ext>
            </p:extLst>
          </p:nvPr>
        </p:nvGraphicFramePr>
        <p:xfrm>
          <a:off x="971600" y="1772816"/>
          <a:ext cx="7715304" cy="31683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6352"/>
                <a:gridCol w="1226352"/>
                <a:gridCol w="1226352"/>
                <a:gridCol w="1393042"/>
                <a:gridCol w="1428760"/>
                <a:gridCol w="1214446"/>
              </a:tblGrid>
              <a:tr h="6000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3.p.č.j.</a:t>
                      </a:r>
                      <a:endParaRPr lang="cs-CZ" sz="2000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6.p.č.j</a:t>
                      </a:r>
                      <a:endParaRPr lang="cs-CZ" sz="2000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1.p.č.mn.</a:t>
                      </a:r>
                      <a:endParaRPr lang="cs-CZ" sz="2000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4.p.č.mn.</a:t>
                      </a:r>
                      <a:endParaRPr lang="cs-CZ" sz="2000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7.p.č.mn</a:t>
                      </a:r>
                      <a:r>
                        <a:rPr lang="cs-CZ" sz="2000" dirty="0" smtClean="0"/>
                        <a:t>.</a:t>
                      </a:r>
                      <a:endParaRPr lang="cs-CZ" sz="2000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</a:tr>
              <a:tr h="59510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postel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</a:tr>
              <a:tr h="60007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kolo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</a:tr>
              <a:tr h="60007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bedna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</a:tr>
              <a:tr h="67205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vejce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697163"/>
          </a:xfrm>
        </p:spPr>
        <p:txBody>
          <a:bodyPr>
            <a:normAutofit fontScale="92500"/>
          </a:bodyPr>
          <a:lstStyle/>
          <a:p>
            <a:r>
              <a:rPr lang="cs-CZ" sz="2800" dirty="0" smtClean="0"/>
              <a:t>Ve větném celku určete slovní druhy (číslicemi).</a:t>
            </a:r>
          </a:p>
          <a:p>
            <a:r>
              <a:rPr lang="cs-CZ" sz="2800" dirty="0" smtClean="0"/>
              <a:t>Modře podtrhněte podstatná jména rodu středního.</a:t>
            </a:r>
          </a:p>
          <a:p>
            <a:r>
              <a:rPr lang="cs-CZ" sz="2800" dirty="0" smtClean="0"/>
              <a:t>V každé větě podtrhněte červeně základní skladební dvojici.</a:t>
            </a:r>
          </a:p>
          <a:p>
            <a:r>
              <a:rPr lang="cs-CZ" sz="2800" dirty="0" smtClean="0"/>
              <a:t>Napište vzorec souvětí.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Představení v Divadle Na Zábradlí skončilo, světla v hledišti se rozsvěcovala, avšak nadšení obecenstva nebralo konce a tleskání diváků vstávajících ze sedadel vyvolávalo herce na jeviště.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571480"/>
            <a:ext cx="792961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/>
              <a:t>Není zlato jako zlato.</a:t>
            </a:r>
          </a:p>
          <a:p>
            <a:pPr algn="just"/>
            <a:endParaRPr lang="cs-CZ" sz="2000" dirty="0" smtClean="0"/>
          </a:p>
          <a:p>
            <a:pPr algn="just"/>
            <a:r>
              <a:rPr lang="cs-CZ" sz="2000" b="1" dirty="0" smtClean="0"/>
              <a:t>Naše </a:t>
            </a:r>
            <a:r>
              <a:rPr lang="cs-CZ" sz="2000" b="1" dirty="0" err="1" smtClean="0"/>
              <a:t>Kiki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má zlaté ruce</a:t>
            </a:r>
            <a:r>
              <a:rPr lang="cs-CZ" sz="2000" b="1" dirty="0" smtClean="0"/>
              <a:t>. Je šikovná. Je to rozená umělkyně. </a:t>
            </a:r>
            <a:r>
              <a:rPr lang="cs-CZ" sz="2000" b="1" dirty="0" err="1" smtClean="0"/>
              <a:t>Fína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má</a:t>
            </a:r>
            <a:r>
              <a:rPr lang="cs-CZ" sz="2000" b="1" dirty="0" smtClean="0"/>
              <a:t> zase </a:t>
            </a:r>
            <a:r>
              <a:rPr lang="cs-CZ" sz="2000" b="1" dirty="0" smtClean="0">
                <a:solidFill>
                  <a:srgbClr val="FF0000"/>
                </a:solidFill>
              </a:rPr>
              <a:t>zlato v hrdle</a:t>
            </a:r>
            <a:r>
              <a:rPr lang="cs-CZ" sz="2000" b="1" dirty="0" smtClean="0"/>
              <a:t>. </a:t>
            </a:r>
            <a:r>
              <a:rPr lang="cs-CZ" sz="2000" b="1" dirty="0" smtClean="0">
                <a:solidFill>
                  <a:srgbClr val="FF0000"/>
                </a:solidFill>
              </a:rPr>
              <a:t>Zpívá jako slavík</a:t>
            </a:r>
            <a:r>
              <a:rPr lang="cs-CZ" sz="2000" b="1" dirty="0" smtClean="0"/>
              <a:t>. </a:t>
            </a:r>
            <a:r>
              <a:rPr lang="cs-CZ" sz="2000" b="1" dirty="0" err="1" smtClean="0"/>
              <a:t>Lolík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má svaly jako ze železa</a:t>
            </a:r>
            <a:r>
              <a:rPr lang="cs-CZ" sz="2000" b="1" dirty="0" smtClean="0"/>
              <a:t>. </a:t>
            </a:r>
            <a:r>
              <a:rPr lang="cs-CZ" sz="2000" b="1" dirty="0" smtClean="0">
                <a:solidFill>
                  <a:srgbClr val="FF0000"/>
                </a:solidFill>
              </a:rPr>
              <a:t>Je sportovec tělem i duší</a:t>
            </a:r>
            <a:r>
              <a:rPr lang="cs-CZ" sz="2000" b="1" dirty="0" smtClean="0"/>
              <a:t>. </a:t>
            </a:r>
            <a:r>
              <a:rPr lang="cs-CZ" sz="2000" b="1" dirty="0" smtClean="0"/>
              <a:t>Péťa </a:t>
            </a:r>
            <a:r>
              <a:rPr lang="cs-CZ" sz="2000" b="1" dirty="0" smtClean="0"/>
              <a:t>je sice učiněný </a:t>
            </a:r>
            <a:r>
              <a:rPr lang="cs-CZ" sz="2000" b="1" dirty="0" err="1" smtClean="0">
                <a:solidFill>
                  <a:srgbClr val="FF0000"/>
                </a:solidFill>
              </a:rPr>
              <a:t>hromdopolice</a:t>
            </a:r>
            <a:r>
              <a:rPr lang="cs-CZ" sz="2000" b="1" dirty="0" smtClean="0"/>
              <a:t>, za to je chytrý. Zná na obloze snad každou hvězdu. Kryštof je král komiků. </a:t>
            </a:r>
            <a:r>
              <a:rPr lang="cs-CZ" sz="2000" b="1" dirty="0" smtClean="0">
                <a:solidFill>
                  <a:srgbClr val="FF0000"/>
                </a:solidFill>
              </a:rPr>
              <a:t>Je to nevysychající studnice </a:t>
            </a:r>
            <a:r>
              <a:rPr lang="cs-CZ" sz="2000" b="1" dirty="0" smtClean="0"/>
              <a:t>humoru. </a:t>
            </a:r>
            <a:r>
              <a:rPr lang="cs-CZ" sz="2000" b="1" dirty="0" err="1" smtClean="0"/>
              <a:t>Máťa</a:t>
            </a:r>
            <a:r>
              <a:rPr lang="cs-CZ" sz="2000" b="1" dirty="0" smtClean="0"/>
              <a:t> je náš jazykový </a:t>
            </a:r>
            <a:r>
              <a:rPr lang="cs-CZ" sz="2000" b="1" dirty="0" smtClean="0">
                <a:solidFill>
                  <a:srgbClr val="FF0000"/>
                </a:solidFill>
              </a:rPr>
              <a:t>génius</a:t>
            </a:r>
            <a:r>
              <a:rPr lang="cs-CZ" sz="2000" b="1" dirty="0" smtClean="0"/>
              <a:t>. Narodil se v Paříži. U nás žije teprve dva roky, ale česky umí snad lépe než my. A Agáta? Ta </a:t>
            </a:r>
            <a:r>
              <a:rPr lang="cs-CZ" sz="2000" b="1" dirty="0" smtClean="0">
                <a:solidFill>
                  <a:srgbClr val="FF0000"/>
                </a:solidFill>
              </a:rPr>
              <a:t>má zlaté srdce</a:t>
            </a:r>
            <a:r>
              <a:rPr lang="cs-CZ" sz="2000" b="1" dirty="0" smtClean="0"/>
              <a:t>. Je výborná kamarádka. V naší třídě je prostě každý něčím výjimečný.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1538" y="4572008"/>
            <a:ext cx="75009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i="1" dirty="0" smtClean="0"/>
              <a:t>Žáci pracují s článkem. Po přečtení vyprávějí jeho obsah vlastními slovy. Odpovídají na otázky. (Jaká třída jste vy? Kdo z vaší třídy je šikovný? V čem kdo vyniká? Umíte pochválit jeden druhého?)Žáci pod vedením učitele nacházejí na každém ze svých spolužáků něco výjimečného.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697295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	V úlu bzučí ………………. . Na ……………rostoucí mezi ………………sedly dvě ………. . Z té………….</a:t>
            </a:r>
          </a:p>
          <a:p>
            <a:pPr>
              <a:buNone/>
            </a:pPr>
            <a:r>
              <a:rPr lang="cs-CZ" dirty="0" smtClean="0"/>
              <a:t>	se jí zatočila hlava. Dvě …………. S ………………..</a:t>
            </a:r>
          </a:p>
          <a:p>
            <a:pPr>
              <a:buNone/>
            </a:pPr>
            <a:r>
              <a:rPr lang="cs-CZ" dirty="0" smtClean="0"/>
              <a:t>	stály mezi dvěma ……………… . Bílé ……………….</a:t>
            </a:r>
          </a:p>
          <a:p>
            <a:pPr>
              <a:buNone/>
            </a:pPr>
            <a:r>
              <a:rPr lang="cs-CZ" dirty="0" smtClean="0"/>
              <a:t>	se pásly na …………….. . Líbilo se nám …………...</a:t>
            </a:r>
          </a:p>
          <a:p>
            <a:pPr>
              <a:buNone/>
            </a:pPr>
            <a:r>
              <a:rPr lang="cs-CZ" dirty="0" smtClean="0"/>
              <a:t>	…………………… s vyřezávanými…………………….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85725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Včela, borovice, křeslo, jedle, krása, pěnkava, kobyla, váza, ozdoba, pole, zábradlí, kopretina.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– vlastní tvorba autora.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96</TotalTime>
  <Words>485</Words>
  <Application>Microsoft Office PowerPoint</Application>
  <PresentationFormat>Předvádění na obrazovce (4:3)</PresentationFormat>
  <Paragraphs>137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 </vt:lpstr>
      <vt:lpstr>Anotace</vt:lpstr>
      <vt:lpstr>Prezentace aplikace PowerPoint</vt:lpstr>
      <vt:lpstr>MOST(1), KÁMEN(2,3), OREL(3), KŘIŽOVATKA(8,10), LEDNICE(3), KŘÍŽKY(6), KLOBOUKY(3), PŘÍBOR(4), PECKA(3), OŘECH(3), MNICH(1), VĚŽ(2), SMRK(1), LOKET(5), PILA(4), KOZEL (3), ŽEBRÁK(5), DLOUHÝ MOST(7), HRUŠKY(5,6), HROB(1,2), LABUŤ(2), DUB(1), TŘI SEKERY(9)</vt:lpstr>
      <vt:lpstr>Vyhledejte slova s pravopisnou chybou. Políčko s chybným písmenem vybarvěte. Dále vypište slova, ve kterých jste objevili chybu, a nadepište nad ně vzor.</vt:lpstr>
      <vt:lpstr>Doplňte tvary podstatných jmen do tabulky.</vt:lpstr>
      <vt:lpstr>Představení v Divadle Na Zábradlí skončilo, světla v hledišti se rozsvěcovala, avšak nadšení obecenstva nebralo konce a tleskání diváků vstávajících ze sedadel vyvolávalo herce na jeviště.</vt:lpstr>
      <vt:lpstr>Prezentace aplikace PowerPoint</vt:lpstr>
      <vt:lpstr>Včela, borovice, křeslo, jedle, krása, pěnkava, kobyla, váza, ozdoba, pole, zábradlí, kopretina.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Ladislav Charvát</dc:creator>
  <cp:lastModifiedBy>Učitel</cp:lastModifiedBy>
  <cp:revision>15</cp:revision>
  <dcterms:created xsi:type="dcterms:W3CDTF">2012-02-12T15:43:27Z</dcterms:created>
  <dcterms:modified xsi:type="dcterms:W3CDTF">2012-03-28T15:10:50Z</dcterms:modified>
</cp:coreProperties>
</file>