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B584F37-7F11-4F54-AB4E-0B1251A544D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1D3B5C0-8387-489E-8A09-8625F3DD63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G-iwyVHZS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WrNzUCjbk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cez.cz/edee/content/microsites/elektrina/fyz5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18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VY_32_INOVACE_12C_F8_18_Střídavé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napětí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střídavé napětí, alternátor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7957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text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	Materiál slouží k představení tématu střídavé napětí a jeho výroby. Žáci se pomocí odkazů na videa seznámí s alternátorem.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69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Střídavé napětí</a:t>
            </a:r>
            <a:endParaRPr lang="cs-CZ" dirty="0"/>
          </a:p>
        </p:txBody>
      </p:sp>
      <p:pic>
        <p:nvPicPr>
          <p:cNvPr id="1026" name="Picture 2" descr="C:\Users\Kateřina\AppData\Local\Microsoft\Windows\Temporary Internet Files\Content.IE5\DG3WVCOF\dglxasset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63988" y="326478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68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proměnné elektrické napětí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Jeho časový průběh vyjadřuje </a:t>
            </a:r>
            <a:r>
              <a:rPr lang="cs-CZ" b="1" u="sng" dirty="0" smtClean="0"/>
              <a:t>sinusoida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Lze získat </a:t>
            </a:r>
            <a:r>
              <a:rPr lang="cs-CZ" dirty="0" err="1" smtClean="0"/>
              <a:t>elmg</a:t>
            </a:r>
            <a:r>
              <a:rPr lang="cs-CZ" dirty="0" smtClean="0"/>
              <a:t>. indukcí při rovnoměrném otáčení cívky v magnetickém poli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Střídavé napětí</a:t>
            </a:r>
            <a:endParaRPr lang="cs-CZ" dirty="0"/>
          </a:p>
        </p:txBody>
      </p:sp>
      <p:sp>
        <p:nvSpPr>
          <p:cNvPr id="4" name="Tlačítko akce: Video 3">
            <a:hlinkClick r:id="rId2" highlightClick="1"/>
          </p:cNvPr>
          <p:cNvSpPr/>
          <p:nvPr/>
        </p:nvSpPr>
        <p:spPr>
          <a:xfrm>
            <a:off x="6300192" y="5373216"/>
            <a:ext cx="1728192" cy="86409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293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Sinusoida</a:t>
            </a:r>
            <a:endParaRPr lang="cs-CZ" dirty="0"/>
          </a:p>
        </p:txBody>
      </p:sp>
      <p:pic>
        <p:nvPicPr>
          <p:cNvPr id="2050" name="Picture 2" descr="http://www.cez.cz/edee/content/microsites/elektrina/anim/faz-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74" y="2420888"/>
            <a:ext cx="6441863" cy="2596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44904" y="5241696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Závislost napětí na čase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751198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zařízení na výrobu střídavého elektrického proudu se nazývá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alternátor</a:t>
            </a:r>
          </a:p>
          <a:p>
            <a:pPr>
              <a:lnSpc>
                <a:spcPct val="150000"/>
              </a:lnSpc>
            </a:pPr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Alternátor</a:t>
            </a:r>
          </a:p>
          <a:p>
            <a:pPr marL="1485900" lvl="3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/>
              <a:t>skládá se z: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			</a:t>
            </a:r>
            <a:r>
              <a:rPr lang="cs-CZ" dirty="0"/>
              <a:t>- nepohyblivé části -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	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		</a:t>
            </a:r>
            <a:r>
              <a:rPr lang="cs-CZ" dirty="0" smtClean="0"/>
              <a:t>- </a:t>
            </a:r>
            <a:r>
              <a:rPr lang="cs-CZ" dirty="0"/>
              <a:t>pohyblivé části </a:t>
            </a:r>
            <a:r>
              <a:rPr lang="cs-CZ" dirty="0" smtClean="0"/>
              <a:t>–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ROTOR</a:t>
            </a:r>
          </a:p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Výroba střídavého proudu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81496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u="sng" dirty="0" smtClean="0"/>
              <a:t>ROTOR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- vytváří magnetické pole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u="sng" dirty="0" smtClean="0"/>
              <a:t>STATOR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- pohyblivá soustava cívek otáčející se v dutině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 </a:t>
            </a:r>
            <a:r>
              <a:rPr lang="cs-CZ" dirty="0" smtClean="0"/>
              <a:t>  statoru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</a:t>
            </a:r>
            <a:endParaRPr lang="cs-CZ" dirty="0"/>
          </a:p>
        </p:txBody>
      </p:sp>
      <p:sp>
        <p:nvSpPr>
          <p:cNvPr id="4" name="Tlačítko akce: Video 3">
            <a:hlinkClick r:id="rId2" highlightClick="1"/>
          </p:cNvPr>
          <p:cNvSpPr/>
          <p:nvPr/>
        </p:nvSpPr>
        <p:spPr>
          <a:xfrm>
            <a:off x="6660232" y="5373216"/>
            <a:ext cx="1008112" cy="79208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834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Střídavé napětí</a:t>
            </a:r>
          </a:p>
          <a:p>
            <a:r>
              <a:rPr lang="cs-CZ" dirty="0"/>
              <a:t>proměnné elektrické </a:t>
            </a:r>
            <a:r>
              <a:rPr lang="cs-CZ" dirty="0" smtClean="0"/>
              <a:t>napětí</a:t>
            </a:r>
          </a:p>
          <a:p>
            <a:r>
              <a:rPr lang="cs-CZ" dirty="0"/>
              <a:t>Jeho časový průběh vyjadřuje </a:t>
            </a:r>
            <a:r>
              <a:rPr lang="cs-CZ" b="1" u="sng" dirty="0" smtClean="0"/>
              <a:t>sinusoida</a:t>
            </a:r>
          </a:p>
          <a:p>
            <a:pPr marL="0" indent="0">
              <a:buNone/>
            </a:pPr>
            <a:r>
              <a:rPr lang="cs-CZ" b="1" u="sng" dirty="0" smtClean="0"/>
              <a:t>Alternátor</a:t>
            </a:r>
          </a:p>
          <a:p>
            <a:r>
              <a:rPr lang="cs-CZ" dirty="0"/>
              <a:t>zařízení na výrobu střídavého elektrického proudu</a:t>
            </a:r>
          </a:p>
          <a:p>
            <a:r>
              <a:rPr lang="cs-CZ" dirty="0"/>
              <a:t>skládá se z: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/>
              <a:t>		- nepohyblivé části </a:t>
            </a:r>
            <a:r>
              <a:rPr lang="cs-CZ" dirty="0" smtClean="0"/>
              <a:t>– STATOR - vytváří 							magnetické pole</a:t>
            </a:r>
            <a:endParaRPr lang="cs-CZ" dirty="0"/>
          </a:p>
          <a:p>
            <a:pPr marL="0" indent="0">
              <a:lnSpc>
                <a:spcPct val="120000"/>
              </a:lnSpc>
              <a:buNone/>
            </a:pPr>
            <a:r>
              <a:rPr lang="cs-CZ" dirty="0"/>
              <a:t>		- pohyblivé části – </a:t>
            </a:r>
            <a:r>
              <a:rPr lang="cs-CZ" dirty="0" smtClean="0"/>
              <a:t>ROTOR  - </a:t>
            </a:r>
            <a:r>
              <a:rPr lang="cs-CZ" dirty="0"/>
              <a:t>pohyblivá soustava </a:t>
            </a:r>
            <a:r>
              <a:rPr lang="cs-CZ" dirty="0" smtClean="0"/>
              <a:t>					cívek </a:t>
            </a:r>
            <a:r>
              <a:rPr lang="cs-CZ" dirty="0"/>
              <a:t>otáčející se v dutině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	statoru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Zdroje střídavého elektrického napětí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667802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AUTOR NEUVEDEN. </a:t>
            </a:r>
            <a:r>
              <a:rPr lang="cs-CZ" i="1" dirty="0"/>
              <a:t>cez.cz</a:t>
            </a:r>
            <a:r>
              <a:rPr lang="cs-CZ" dirty="0"/>
              <a:t> [online]. [cit. 18.3.2014].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www.cez.cz/edee/content/microsites/elektrina/fyz5.htm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JÁCHIM, František; TESAŘ, Jiří. </a:t>
            </a:r>
            <a:r>
              <a:rPr lang="cs-CZ" i="1" dirty="0"/>
              <a:t>Fyzika pro 8.roční základní školy</a:t>
            </a:r>
            <a:r>
              <a:rPr lang="cs-CZ" dirty="0"/>
              <a:t>. Praha: SPN, 2000, ISBN 82-7235-125-7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galerie Klipartů</a:t>
            </a:r>
            <a:r>
              <a:rPr lang="cs-CZ" dirty="0">
                <a:latin typeface="Arial" charset="0"/>
              </a:rPr>
              <a:t> – </a:t>
            </a:r>
            <a:r>
              <a:rPr lang="cs-CZ" dirty="0">
                <a:latin typeface="Arial" charset="0"/>
                <a:hlinkClick r:id="rId3"/>
              </a:rPr>
              <a:t>www.office.microsoft.com</a:t>
            </a:r>
            <a:endParaRPr lang="cs-CZ" dirty="0">
              <a:latin typeface="Arial" charset="0"/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658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40</TotalTime>
  <Words>128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Prezentace aplikace PowerPoint</vt:lpstr>
      <vt:lpstr>Anotace</vt:lpstr>
      <vt:lpstr>Střídavé napětí</vt:lpstr>
      <vt:lpstr>Střídavé napětí</vt:lpstr>
      <vt:lpstr>Sinusoida</vt:lpstr>
      <vt:lpstr>Výroba střídavého proudu</vt:lpstr>
      <vt:lpstr>Alternátor</vt:lpstr>
      <vt:lpstr>Zdroje střídavého elektrického napětí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Střídavé napětí</dc:title>
  <dc:creator>Katka B.</dc:creator>
  <cp:lastModifiedBy>Bambasová Kateřina</cp:lastModifiedBy>
  <cp:revision>6</cp:revision>
  <dcterms:created xsi:type="dcterms:W3CDTF">2014-03-18T18:45:37Z</dcterms:created>
  <dcterms:modified xsi:type="dcterms:W3CDTF">2014-03-25T11:06:39Z</dcterms:modified>
</cp:coreProperties>
</file>