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24" autoAdjust="0"/>
  </p:normalViewPr>
  <p:slideViewPr>
    <p:cSldViewPr>
      <p:cViewPr>
        <p:scale>
          <a:sx n="77" d="100"/>
          <a:sy n="77" d="100"/>
        </p:scale>
        <p:origin x="-1170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C3DE7-1BC5-4745-A39A-86DD32823C4D}" type="doc">
      <dgm:prSet loTypeId="urn:microsoft.com/office/officeart/2005/8/layout/b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690CF19-2D39-4F25-8A38-28AD7A7D54AA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B-Č</a:t>
          </a:r>
          <a:endParaRPr lang="cs-CZ" sz="2000">
            <a:solidFill>
              <a:schemeClr val="tx1"/>
            </a:solidFill>
          </a:endParaRPr>
        </a:p>
      </dgm:t>
    </dgm:pt>
    <dgm:pt modelId="{FB2EF257-DAE4-4C8F-A504-71EA68A76360}" type="parTrans" cxnId="{15D2D831-0280-4F15-AFAF-1235D9EF9380}">
      <dgm:prSet/>
      <dgm:spPr/>
      <dgm:t>
        <a:bodyPr/>
        <a:lstStyle/>
        <a:p>
          <a:endParaRPr lang="cs-CZ"/>
        </a:p>
      </dgm:t>
    </dgm:pt>
    <dgm:pt modelId="{985A9B1B-68F4-49F8-840B-40E565D5BFA6}" type="sibTrans" cxnId="{15D2D831-0280-4F15-AFAF-1235D9EF9380}">
      <dgm:prSet/>
      <dgm:spPr/>
      <dgm:t>
        <a:bodyPr/>
        <a:lstStyle/>
        <a:p>
          <a:endParaRPr lang="cs-CZ"/>
        </a:p>
      </dgm:t>
    </dgm:pt>
    <dgm:pt modelId="{5344DCCF-E4BB-4A42-8ED2-6B6A16ACB9B7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AB-CH</a:t>
          </a:r>
          <a:endParaRPr lang="cs-CZ" sz="2000">
            <a:solidFill>
              <a:schemeClr val="tx1"/>
            </a:solidFill>
          </a:endParaRPr>
        </a:p>
      </dgm:t>
    </dgm:pt>
    <dgm:pt modelId="{BB69392C-6173-4ED2-B300-6AC910E1963A}" type="parTrans" cxnId="{6001E27D-1C19-41D0-AD22-582A5C4938E5}">
      <dgm:prSet/>
      <dgm:spPr/>
      <dgm:t>
        <a:bodyPr/>
        <a:lstStyle/>
        <a:p>
          <a:endParaRPr lang="cs-CZ"/>
        </a:p>
      </dgm:t>
    </dgm:pt>
    <dgm:pt modelId="{A23E427B-B05E-4E6C-B472-CDA0DFD7167C}" type="sibTrans" cxnId="{6001E27D-1C19-41D0-AD22-582A5C4938E5}">
      <dgm:prSet/>
      <dgm:spPr/>
      <dgm:t>
        <a:bodyPr/>
        <a:lstStyle/>
        <a:p>
          <a:endParaRPr lang="cs-CZ"/>
        </a:p>
      </dgm:t>
    </dgm:pt>
    <dgm:pt modelId="{BCC268B1-E41C-47E8-BFC6-68FF204F7A39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B-DÉLKO</a:t>
          </a:r>
          <a:endParaRPr lang="cs-CZ" sz="2000">
            <a:solidFill>
              <a:schemeClr val="tx1"/>
            </a:solidFill>
          </a:endParaRPr>
        </a:p>
      </dgm:t>
    </dgm:pt>
    <dgm:pt modelId="{FBCD201C-B799-4A8C-BBD5-AF8931B0125A}" type="parTrans" cxnId="{7200442F-E534-4D03-95FA-FD0D4BCD9904}">
      <dgm:prSet/>
      <dgm:spPr/>
      <dgm:t>
        <a:bodyPr/>
        <a:lstStyle/>
        <a:p>
          <a:endParaRPr lang="cs-CZ"/>
        </a:p>
      </dgm:t>
    </dgm:pt>
    <dgm:pt modelId="{484A166D-0775-45E9-8C28-43F96375DF94}" type="sibTrans" cxnId="{7200442F-E534-4D03-95FA-FD0D4BCD9904}">
      <dgm:prSet/>
      <dgm:spPr/>
      <dgm:t>
        <a:bodyPr/>
        <a:lstStyle/>
        <a:p>
          <a:endParaRPr lang="cs-CZ"/>
        </a:p>
      </dgm:t>
    </dgm:pt>
    <dgm:pt modelId="{B0BAF4D3-07D7-4FE3-83F4-0FD814F16295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ZB-TEK</a:t>
          </a:r>
          <a:endParaRPr lang="cs-CZ" sz="2000">
            <a:solidFill>
              <a:schemeClr val="tx1"/>
            </a:solidFill>
          </a:endParaRPr>
        </a:p>
      </dgm:t>
    </dgm:pt>
    <dgm:pt modelId="{C707ACE5-570B-412E-8AA9-6CE46BE0A504}" type="parTrans" cxnId="{0FEB766A-77EC-4BC1-A2A0-F7EB11FFEFC5}">
      <dgm:prSet/>
      <dgm:spPr/>
      <dgm:t>
        <a:bodyPr/>
        <a:lstStyle/>
        <a:p>
          <a:endParaRPr lang="cs-CZ"/>
        </a:p>
      </dgm:t>
    </dgm:pt>
    <dgm:pt modelId="{5B703EB4-7213-493D-81D2-B31EF9AF9846}" type="sibTrans" cxnId="{0FEB766A-77EC-4BC1-A2A0-F7EB11FFEFC5}">
      <dgm:prSet/>
      <dgm:spPr/>
      <dgm:t>
        <a:bodyPr/>
        <a:lstStyle/>
        <a:p>
          <a:endParaRPr lang="cs-CZ"/>
        </a:p>
      </dgm:t>
    </dgm:pt>
    <dgm:pt modelId="{5CB3DDBB-9F36-4868-8164-93C2CDDB0187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B-DLEL</a:t>
          </a:r>
          <a:endParaRPr lang="cs-CZ" sz="2000">
            <a:solidFill>
              <a:schemeClr val="tx1"/>
            </a:solidFill>
          </a:endParaRPr>
        </a:p>
      </dgm:t>
    </dgm:pt>
    <dgm:pt modelId="{D3FEE3FC-88EC-4FB7-B92A-3971A15F77EB}" type="parTrans" cxnId="{B2D12E8E-E6EF-4F37-B08F-E59BF7FA62D6}">
      <dgm:prSet/>
      <dgm:spPr/>
      <dgm:t>
        <a:bodyPr/>
        <a:lstStyle/>
        <a:p>
          <a:endParaRPr lang="cs-CZ"/>
        </a:p>
      </dgm:t>
    </dgm:pt>
    <dgm:pt modelId="{8E4FC574-698C-420B-932F-1B3523340802}" type="sibTrans" cxnId="{B2D12E8E-E6EF-4F37-B08F-E59BF7FA62D6}">
      <dgm:prSet/>
      <dgm:spPr/>
      <dgm:t>
        <a:bodyPr/>
        <a:lstStyle/>
        <a:p>
          <a:endParaRPr lang="cs-CZ"/>
        </a:p>
      </dgm:t>
    </dgm:pt>
    <dgm:pt modelId="{3ECCF853-30FD-41A1-B353-0955D342041C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B-TOST</a:t>
          </a:r>
          <a:endParaRPr lang="cs-CZ" sz="2000">
            <a:solidFill>
              <a:schemeClr val="tx1"/>
            </a:solidFill>
          </a:endParaRPr>
        </a:p>
      </dgm:t>
    </dgm:pt>
    <dgm:pt modelId="{CD7860D9-0991-4205-B76F-25C53D3ADDE7}" type="parTrans" cxnId="{1DC47C0F-BDC5-4BCE-BEC4-C64D3C33E5DC}">
      <dgm:prSet/>
      <dgm:spPr/>
      <dgm:t>
        <a:bodyPr/>
        <a:lstStyle/>
        <a:p>
          <a:endParaRPr lang="cs-CZ"/>
        </a:p>
      </dgm:t>
    </dgm:pt>
    <dgm:pt modelId="{91706494-EF7D-426C-A202-48BECC6F2BD9}" type="sibTrans" cxnId="{1DC47C0F-BDC5-4BCE-BEC4-C64D3C33E5DC}">
      <dgm:prSet/>
      <dgm:spPr/>
      <dgm:t>
        <a:bodyPr/>
        <a:lstStyle/>
        <a:p>
          <a:endParaRPr lang="cs-CZ"/>
        </a:p>
      </dgm:t>
    </dgm:pt>
    <dgm:pt modelId="{CB25DFC0-E121-4C7A-9CFD-1FE1C4CD23B8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HB-TÝ</a:t>
          </a:r>
          <a:endParaRPr lang="cs-CZ" sz="2000">
            <a:solidFill>
              <a:schemeClr val="tx1"/>
            </a:solidFill>
          </a:endParaRPr>
        </a:p>
      </dgm:t>
    </dgm:pt>
    <dgm:pt modelId="{81CB7057-C73D-4D5F-9D70-EDB1A8A62907}" type="parTrans" cxnId="{0BE5BDE3-4FF1-4220-ACCD-7D6096DE5635}">
      <dgm:prSet/>
      <dgm:spPr/>
      <dgm:t>
        <a:bodyPr/>
        <a:lstStyle/>
        <a:p>
          <a:endParaRPr lang="cs-CZ"/>
        </a:p>
      </dgm:t>
    </dgm:pt>
    <dgm:pt modelId="{A4060EA0-AAF4-4E98-9EFC-09A3CA118801}" type="sibTrans" cxnId="{0BE5BDE3-4FF1-4220-ACCD-7D6096DE5635}">
      <dgm:prSet/>
      <dgm:spPr/>
      <dgm:t>
        <a:bodyPr/>
        <a:lstStyle/>
        <a:p>
          <a:endParaRPr lang="cs-CZ"/>
        </a:p>
      </dgm:t>
    </dgm:pt>
    <dgm:pt modelId="{A7CD4757-D173-478D-81B1-65FCB8F64D3B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B-TVA</a:t>
          </a:r>
          <a:endParaRPr lang="cs-CZ" sz="2000">
            <a:solidFill>
              <a:schemeClr val="tx1"/>
            </a:solidFill>
          </a:endParaRPr>
        </a:p>
      </dgm:t>
    </dgm:pt>
    <dgm:pt modelId="{F71A9C64-B397-4C42-B701-62E742EF1E32}" type="parTrans" cxnId="{DE389521-8C28-4885-A633-85067D5ED75E}">
      <dgm:prSet/>
      <dgm:spPr/>
      <dgm:t>
        <a:bodyPr/>
        <a:lstStyle/>
        <a:p>
          <a:endParaRPr lang="cs-CZ"/>
        </a:p>
      </dgm:t>
    </dgm:pt>
    <dgm:pt modelId="{4C4DA362-A54C-42D2-836E-C12893906F83}" type="sibTrans" cxnId="{DE389521-8C28-4885-A633-85067D5ED75E}">
      <dgm:prSet/>
      <dgm:spPr/>
      <dgm:t>
        <a:bodyPr/>
        <a:lstStyle/>
        <a:p>
          <a:endParaRPr lang="cs-CZ"/>
        </a:p>
      </dgm:t>
    </dgm:pt>
    <dgm:pt modelId="{549D0D25-7D44-4A8F-AAC0-0C8A10B06A0C}">
      <dgm:prSet phldrT="[Text]" custT="1"/>
      <dgm:spPr/>
      <dgm:t>
        <a:bodyPr/>
        <a:lstStyle/>
        <a:p>
          <a:r>
            <a:rPr lang="cs-CZ" sz="2000" smtClean="0">
              <a:solidFill>
                <a:schemeClr val="tx1"/>
              </a:solidFill>
            </a:rPr>
            <a:t>RYB-Z</a:t>
          </a:r>
          <a:endParaRPr lang="cs-CZ" sz="2000">
            <a:solidFill>
              <a:schemeClr val="tx1"/>
            </a:solidFill>
          </a:endParaRPr>
        </a:p>
      </dgm:t>
    </dgm:pt>
    <dgm:pt modelId="{21571719-222E-49FA-B8EC-651B0B0249EE}" type="parTrans" cxnId="{FAE82DF5-5421-4645-B831-C62A4D877201}">
      <dgm:prSet/>
      <dgm:spPr/>
      <dgm:t>
        <a:bodyPr/>
        <a:lstStyle/>
        <a:p>
          <a:endParaRPr lang="cs-CZ"/>
        </a:p>
      </dgm:t>
    </dgm:pt>
    <dgm:pt modelId="{3FB49314-3873-43D1-839F-A6AC13719A2B}" type="sibTrans" cxnId="{FAE82DF5-5421-4645-B831-C62A4D877201}">
      <dgm:prSet/>
      <dgm:spPr/>
      <dgm:t>
        <a:bodyPr/>
        <a:lstStyle/>
        <a:p>
          <a:endParaRPr lang="cs-CZ"/>
        </a:p>
      </dgm:t>
    </dgm:pt>
    <dgm:pt modelId="{0C87860E-A29B-4734-A963-A12FF56C88F3}" type="pres">
      <dgm:prSet presAssocID="{3A7C3DE7-1BC5-4745-A39A-86DD32823C4D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6DE8BF09-0506-4105-B992-9C1C5F5BA841}" type="pres">
      <dgm:prSet presAssocID="{8690CF19-2D39-4F25-8A38-28AD7A7D54AA}" presName="first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FD3DCD-102D-4AB6-9A96-8D31C8F19786}" type="pres">
      <dgm:prSet presAssocID="{985A9B1B-68F4-49F8-840B-40E565D5BFA6}" presName="sibTrans" presStyleLbl="sibTrans2D1" presStyleIdx="0" presStyleCnt="8"/>
      <dgm:spPr/>
      <dgm:t>
        <a:bodyPr/>
        <a:lstStyle/>
        <a:p>
          <a:endParaRPr lang="cs-CZ"/>
        </a:p>
      </dgm:t>
    </dgm:pt>
    <dgm:pt modelId="{2D99E87F-56CF-4D96-BA79-DE51333FC8E9}" type="pres">
      <dgm:prSet presAssocID="{5344DCCF-E4BB-4A42-8ED2-6B6A16ACB9B7}" presName="middleNode" presStyleCnt="0"/>
      <dgm:spPr/>
    </dgm:pt>
    <dgm:pt modelId="{741673B0-D38F-45D5-8432-2ED9D6A636E4}" type="pres">
      <dgm:prSet presAssocID="{5344DCCF-E4BB-4A42-8ED2-6B6A16ACB9B7}" presName="padding" presStyleLbl="node1" presStyleIdx="0" presStyleCnt="9"/>
      <dgm:spPr/>
    </dgm:pt>
    <dgm:pt modelId="{B5F5D9CC-903D-41CD-BB01-45A5D0AC58F6}" type="pres">
      <dgm:prSet presAssocID="{5344DCCF-E4BB-4A42-8ED2-6B6A16ACB9B7}" presName="shape" presStyleLbl="node1" presStyleIdx="1" presStyleCnt="9" custScaleX="193417" custScaleY="1232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EC81A3-4AD1-4ADC-9E1C-68322E0435CE}" type="pres">
      <dgm:prSet presAssocID="{A23E427B-B05E-4E6C-B472-CDA0DFD7167C}" presName="sibTrans" presStyleLbl="sibTrans2D1" presStyleIdx="1" presStyleCnt="8"/>
      <dgm:spPr/>
      <dgm:t>
        <a:bodyPr/>
        <a:lstStyle/>
        <a:p>
          <a:endParaRPr lang="cs-CZ"/>
        </a:p>
      </dgm:t>
    </dgm:pt>
    <dgm:pt modelId="{374A71B1-140C-42FC-BCDF-28F4908B64CA}" type="pres">
      <dgm:prSet presAssocID="{BCC268B1-E41C-47E8-BFC6-68FF204F7A39}" presName="middleNode" presStyleCnt="0"/>
      <dgm:spPr/>
    </dgm:pt>
    <dgm:pt modelId="{CA4B2146-7AB0-4335-B55A-34F8AFB4C393}" type="pres">
      <dgm:prSet presAssocID="{BCC268B1-E41C-47E8-BFC6-68FF204F7A39}" presName="padding" presStyleLbl="node1" presStyleIdx="1" presStyleCnt="9"/>
      <dgm:spPr/>
    </dgm:pt>
    <dgm:pt modelId="{BD32BD33-7FB7-4D12-9672-B2FE687A3B32}" type="pres">
      <dgm:prSet presAssocID="{BCC268B1-E41C-47E8-BFC6-68FF204F7A39}" presName="shape" presStyleLbl="node1" presStyleIdx="2" presStyleCnt="9" custScaleX="191522" custScaleY="1385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770ABE-1D04-4EAF-B747-C04A747D46FE}" type="pres">
      <dgm:prSet presAssocID="{484A166D-0775-45E9-8C28-43F96375DF94}" presName="sibTrans" presStyleLbl="sibTrans2D1" presStyleIdx="2" presStyleCnt="8"/>
      <dgm:spPr/>
      <dgm:t>
        <a:bodyPr/>
        <a:lstStyle/>
        <a:p>
          <a:endParaRPr lang="cs-CZ"/>
        </a:p>
      </dgm:t>
    </dgm:pt>
    <dgm:pt modelId="{A96989F8-AA40-417D-9F11-54FD91A6E3D1}" type="pres">
      <dgm:prSet presAssocID="{B0BAF4D3-07D7-4FE3-83F4-0FD814F16295}" presName="middleNode" presStyleCnt="0"/>
      <dgm:spPr/>
    </dgm:pt>
    <dgm:pt modelId="{C86FA103-6F3F-4AB6-B7EB-8F88F86E1207}" type="pres">
      <dgm:prSet presAssocID="{B0BAF4D3-07D7-4FE3-83F4-0FD814F16295}" presName="padding" presStyleLbl="node1" presStyleIdx="2" presStyleCnt="9"/>
      <dgm:spPr/>
    </dgm:pt>
    <dgm:pt modelId="{8EFA0036-287B-4FEB-B1C5-F0A007FC6395}" type="pres">
      <dgm:prSet presAssocID="{B0BAF4D3-07D7-4FE3-83F4-0FD814F16295}" presName="shape" presStyleLbl="node1" presStyleIdx="3" presStyleCnt="9" custScaleX="184973" custScaleY="1211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2A57A8-40EB-40B3-9E37-59FA89FBEE17}" type="pres">
      <dgm:prSet presAssocID="{5B703EB4-7213-493D-81D2-B31EF9AF9846}" presName="sibTrans" presStyleLbl="sibTrans2D1" presStyleIdx="3" presStyleCnt="8"/>
      <dgm:spPr/>
      <dgm:t>
        <a:bodyPr/>
        <a:lstStyle/>
        <a:p>
          <a:endParaRPr lang="cs-CZ"/>
        </a:p>
      </dgm:t>
    </dgm:pt>
    <dgm:pt modelId="{8B2122C7-A6C6-4C43-85E5-1BA5378D1E02}" type="pres">
      <dgm:prSet presAssocID="{5CB3DDBB-9F36-4868-8164-93C2CDDB0187}" presName="middleNode" presStyleCnt="0"/>
      <dgm:spPr/>
    </dgm:pt>
    <dgm:pt modelId="{D45D151E-8F87-4A10-A91E-04A30A490E06}" type="pres">
      <dgm:prSet presAssocID="{5CB3DDBB-9F36-4868-8164-93C2CDDB0187}" presName="padding" presStyleLbl="node1" presStyleIdx="3" presStyleCnt="9"/>
      <dgm:spPr/>
    </dgm:pt>
    <dgm:pt modelId="{F31DB87A-BECF-452C-AE84-3402017C580C}" type="pres">
      <dgm:prSet presAssocID="{5CB3DDBB-9F36-4868-8164-93C2CDDB0187}" presName="shape" presStyleLbl="node1" presStyleIdx="4" presStyleCnt="9" custScaleX="219757" custScaleY="15807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C2C3B1-6F1D-4E18-8FAD-F716217052A1}" type="pres">
      <dgm:prSet presAssocID="{8E4FC574-698C-420B-932F-1B3523340802}" presName="sibTrans" presStyleLbl="sibTrans2D1" presStyleIdx="4" presStyleCnt="8"/>
      <dgm:spPr/>
      <dgm:t>
        <a:bodyPr/>
        <a:lstStyle/>
        <a:p>
          <a:endParaRPr lang="cs-CZ"/>
        </a:p>
      </dgm:t>
    </dgm:pt>
    <dgm:pt modelId="{1B3EDF60-78F0-4CFA-ACBC-CE23CDB51FED}" type="pres">
      <dgm:prSet presAssocID="{3ECCF853-30FD-41A1-B353-0955D342041C}" presName="middleNode" presStyleCnt="0"/>
      <dgm:spPr/>
    </dgm:pt>
    <dgm:pt modelId="{05FC88EB-BCD5-464A-A9DB-87C4B250B496}" type="pres">
      <dgm:prSet presAssocID="{3ECCF853-30FD-41A1-B353-0955D342041C}" presName="padding" presStyleLbl="node1" presStyleIdx="4" presStyleCnt="9"/>
      <dgm:spPr/>
    </dgm:pt>
    <dgm:pt modelId="{F76B8C58-0AE0-42B4-AD81-FA3CD1EB2DEA}" type="pres">
      <dgm:prSet presAssocID="{3ECCF853-30FD-41A1-B353-0955D342041C}" presName="shape" presStyleLbl="node1" presStyleIdx="5" presStyleCnt="9" custScaleX="217447" custScaleY="13036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D36B82-136F-448B-85E0-9D3953985D90}" type="pres">
      <dgm:prSet presAssocID="{91706494-EF7D-426C-A202-48BECC6F2BD9}" presName="sibTrans" presStyleLbl="sibTrans2D1" presStyleIdx="5" presStyleCnt="8"/>
      <dgm:spPr/>
      <dgm:t>
        <a:bodyPr/>
        <a:lstStyle/>
        <a:p>
          <a:endParaRPr lang="cs-CZ"/>
        </a:p>
      </dgm:t>
    </dgm:pt>
    <dgm:pt modelId="{95949695-C36B-41BB-9ED6-3BBE8BE9FB5D}" type="pres">
      <dgm:prSet presAssocID="{CB25DFC0-E121-4C7A-9CFD-1FE1C4CD23B8}" presName="middleNode" presStyleCnt="0"/>
      <dgm:spPr/>
    </dgm:pt>
    <dgm:pt modelId="{AB097719-6346-429B-8DCB-BF9A0D4BB7EA}" type="pres">
      <dgm:prSet presAssocID="{CB25DFC0-E121-4C7A-9CFD-1FE1C4CD23B8}" presName="padding" presStyleLbl="node1" presStyleIdx="5" presStyleCnt="9"/>
      <dgm:spPr/>
    </dgm:pt>
    <dgm:pt modelId="{0ECC34F5-F24F-449E-80D5-FC355006E29D}" type="pres">
      <dgm:prSet presAssocID="{CB25DFC0-E121-4C7A-9CFD-1FE1C4CD23B8}" presName="shape" presStyleLbl="node1" presStyleIdx="6" presStyleCnt="9" custScaleX="221860" custScaleY="13036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73C171-86EF-4D91-B536-9048E27CBF2B}" type="pres">
      <dgm:prSet presAssocID="{A4060EA0-AAF4-4E98-9EFC-09A3CA118801}" presName="sibTrans" presStyleLbl="sibTrans2D1" presStyleIdx="6" presStyleCnt="8"/>
      <dgm:spPr/>
      <dgm:t>
        <a:bodyPr/>
        <a:lstStyle/>
        <a:p>
          <a:endParaRPr lang="cs-CZ"/>
        </a:p>
      </dgm:t>
    </dgm:pt>
    <dgm:pt modelId="{290355E3-DF0A-4865-BC87-1886F255B0F3}" type="pres">
      <dgm:prSet presAssocID="{A7CD4757-D173-478D-81B1-65FCB8F64D3B}" presName="middleNode" presStyleCnt="0"/>
      <dgm:spPr/>
    </dgm:pt>
    <dgm:pt modelId="{296FAA96-DE5E-4A8D-BC29-E5A34C8CABEC}" type="pres">
      <dgm:prSet presAssocID="{A7CD4757-D173-478D-81B1-65FCB8F64D3B}" presName="padding" presStyleLbl="node1" presStyleIdx="6" presStyleCnt="9"/>
      <dgm:spPr/>
    </dgm:pt>
    <dgm:pt modelId="{DBC8D70F-83A5-48FF-851E-CAF3B606E8B6}" type="pres">
      <dgm:prSet presAssocID="{A7CD4757-D173-478D-81B1-65FCB8F64D3B}" presName="shape" presStyleLbl="node1" presStyleIdx="7" presStyleCnt="9" custScaleX="202157" custScaleY="1348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A724D4-72D3-4BF1-98C5-C6E7E786BD5A}" type="pres">
      <dgm:prSet presAssocID="{4C4DA362-A54C-42D2-836E-C12893906F83}" presName="sibTrans" presStyleLbl="sibTrans2D1" presStyleIdx="7" presStyleCnt="8"/>
      <dgm:spPr/>
      <dgm:t>
        <a:bodyPr/>
        <a:lstStyle/>
        <a:p>
          <a:endParaRPr lang="cs-CZ"/>
        </a:p>
      </dgm:t>
    </dgm:pt>
    <dgm:pt modelId="{391AB8CA-FDFA-42D8-964F-F2BF903470FC}" type="pres">
      <dgm:prSet presAssocID="{549D0D25-7D44-4A8F-AAC0-0C8A10B06A0C}" presName="lastNode" presStyleLbl="node1" presStyleIdx="8" presStyleCnt="9" custScaleX="13483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200442F-E534-4D03-95FA-FD0D4BCD9904}" srcId="{3A7C3DE7-1BC5-4745-A39A-86DD32823C4D}" destId="{BCC268B1-E41C-47E8-BFC6-68FF204F7A39}" srcOrd="2" destOrd="0" parTransId="{FBCD201C-B799-4A8C-BBD5-AF8931B0125A}" sibTransId="{484A166D-0775-45E9-8C28-43F96375DF94}"/>
    <dgm:cxn modelId="{0BE5BDE3-4FF1-4220-ACCD-7D6096DE5635}" srcId="{3A7C3DE7-1BC5-4745-A39A-86DD32823C4D}" destId="{CB25DFC0-E121-4C7A-9CFD-1FE1C4CD23B8}" srcOrd="6" destOrd="0" parTransId="{81CB7057-C73D-4D5F-9D70-EDB1A8A62907}" sibTransId="{A4060EA0-AAF4-4E98-9EFC-09A3CA118801}"/>
    <dgm:cxn modelId="{3917D420-A400-4542-BF0D-9E9044277B5B}" type="presOf" srcId="{549D0D25-7D44-4A8F-AAC0-0C8A10B06A0C}" destId="{391AB8CA-FDFA-42D8-964F-F2BF903470FC}" srcOrd="0" destOrd="0" presId="urn:microsoft.com/office/officeart/2005/8/layout/bProcess2"/>
    <dgm:cxn modelId="{8082CB44-4762-4126-8653-7CDA87FD1020}" type="presOf" srcId="{985A9B1B-68F4-49F8-840B-40E565D5BFA6}" destId="{4EFD3DCD-102D-4AB6-9A96-8D31C8F19786}" srcOrd="0" destOrd="0" presId="urn:microsoft.com/office/officeart/2005/8/layout/bProcess2"/>
    <dgm:cxn modelId="{CBA04699-A19D-4432-B145-9C3950FC58FA}" type="presOf" srcId="{3A7C3DE7-1BC5-4745-A39A-86DD32823C4D}" destId="{0C87860E-A29B-4734-A963-A12FF56C88F3}" srcOrd="0" destOrd="0" presId="urn:microsoft.com/office/officeart/2005/8/layout/bProcess2"/>
    <dgm:cxn modelId="{B2D12E8E-E6EF-4F37-B08F-E59BF7FA62D6}" srcId="{3A7C3DE7-1BC5-4745-A39A-86DD32823C4D}" destId="{5CB3DDBB-9F36-4868-8164-93C2CDDB0187}" srcOrd="4" destOrd="0" parTransId="{D3FEE3FC-88EC-4FB7-B92A-3971A15F77EB}" sibTransId="{8E4FC574-698C-420B-932F-1B3523340802}"/>
    <dgm:cxn modelId="{ED0058ED-26B9-4A1E-B055-81A8625019A9}" type="presOf" srcId="{A4060EA0-AAF4-4E98-9EFC-09A3CA118801}" destId="{9173C171-86EF-4D91-B536-9048E27CBF2B}" srcOrd="0" destOrd="0" presId="urn:microsoft.com/office/officeart/2005/8/layout/bProcess2"/>
    <dgm:cxn modelId="{DE389521-8C28-4885-A633-85067D5ED75E}" srcId="{3A7C3DE7-1BC5-4745-A39A-86DD32823C4D}" destId="{A7CD4757-D173-478D-81B1-65FCB8F64D3B}" srcOrd="7" destOrd="0" parTransId="{F71A9C64-B397-4C42-B701-62E742EF1E32}" sibTransId="{4C4DA362-A54C-42D2-836E-C12893906F83}"/>
    <dgm:cxn modelId="{2B64A873-7645-4910-AEFB-BB49E11030E5}" type="presOf" srcId="{5B703EB4-7213-493D-81D2-B31EF9AF9846}" destId="{D32A57A8-40EB-40B3-9E37-59FA89FBEE17}" srcOrd="0" destOrd="0" presId="urn:microsoft.com/office/officeart/2005/8/layout/bProcess2"/>
    <dgm:cxn modelId="{43697EF3-528E-4A3A-A0FE-5B150C3A8577}" type="presOf" srcId="{5344DCCF-E4BB-4A42-8ED2-6B6A16ACB9B7}" destId="{B5F5D9CC-903D-41CD-BB01-45A5D0AC58F6}" srcOrd="0" destOrd="0" presId="urn:microsoft.com/office/officeart/2005/8/layout/bProcess2"/>
    <dgm:cxn modelId="{C9300ED2-7647-481B-A70B-6AB693BF60E3}" type="presOf" srcId="{A23E427B-B05E-4E6C-B472-CDA0DFD7167C}" destId="{0AEC81A3-4AD1-4ADC-9E1C-68322E0435CE}" srcOrd="0" destOrd="0" presId="urn:microsoft.com/office/officeart/2005/8/layout/bProcess2"/>
    <dgm:cxn modelId="{FAE82DF5-5421-4645-B831-C62A4D877201}" srcId="{3A7C3DE7-1BC5-4745-A39A-86DD32823C4D}" destId="{549D0D25-7D44-4A8F-AAC0-0C8A10B06A0C}" srcOrd="8" destOrd="0" parTransId="{21571719-222E-49FA-B8EC-651B0B0249EE}" sibTransId="{3FB49314-3873-43D1-839F-A6AC13719A2B}"/>
    <dgm:cxn modelId="{C62FFA79-FEDA-475A-8185-3E27DD01F1FE}" type="presOf" srcId="{8E4FC574-698C-420B-932F-1B3523340802}" destId="{DAC2C3B1-6F1D-4E18-8FAD-F716217052A1}" srcOrd="0" destOrd="0" presId="urn:microsoft.com/office/officeart/2005/8/layout/bProcess2"/>
    <dgm:cxn modelId="{202B242B-7A0B-4600-B818-0CC5DBC4FDDE}" type="presOf" srcId="{8690CF19-2D39-4F25-8A38-28AD7A7D54AA}" destId="{6DE8BF09-0506-4105-B992-9C1C5F5BA841}" srcOrd="0" destOrd="0" presId="urn:microsoft.com/office/officeart/2005/8/layout/bProcess2"/>
    <dgm:cxn modelId="{6DCF2EE7-A76B-447B-A80F-6CF93398B04E}" type="presOf" srcId="{A7CD4757-D173-478D-81B1-65FCB8F64D3B}" destId="{DBC8D70F-83A5-48FF-851E-CAF3B606E8B6}" srcOrd="0" destOrd="0" presId="urn:microsoft.com/office/officeart/2005/8/layout/bProcess2"/>
    <dgm:cxn modelId="{D4BEE873-D532-4E08-A9A4-7CD01D81AB33}" type="presOf" srcId="{5CB3DDBB-9F36-4868-8164-93C2CDDB0187}" destId="{F31DB87A-BECF-452C-AE84-3402017C580C}" srcOrd="0" destOrd="0" presId="urn:microsoft.com/office/officeart/2005/8/layout/bProcess2"/>
    <dgm:cxn modelId="{0FEB766A-77EC-4BC1-A2A0-F7EB11FFEFC5}" srcId="{3A7C3DE7-1BC5-4745-A39A-86DD32823C4D}" destId="{B0BAF4D3-07D7-4FE3-83F4-0FD814F16295}" srcOrd="3" destOrd="0" parTransId="{C707ACE5-570B-412E-8AA9-6CE46BE0A504}" sibTransId="{5B703EB4-7213-493D-81D2-B31EF9AF9846}"/>
    <dgm:cxn modelId="{FC09B1EC-7508-419C-86CA-9BD10C917631}" type="presOf" srcId="{91706494-EF7D-426C-A202-48BECC6F2BD9}" destId="{93D36B82-136F-448B-85E0-9D3953985D90}" srcOrd="0" destOrd="0" presId="urn:microsoft.com/office/officeart/2005/8/layout/bProcess2"/>
    <dgm:cxn modelId="{4967369D-DBBB-4C16-B32B-60A88D49EDD0}" type="presOf" srcId="{CB25DFC0-E121-4C7A-9CFD-1FE1C4CD23B8}" destId="{0ECC34F5-F24F-449E-80D5-FC355006E29D}" srcOrd="0" destOrd="0" presId="urn:microsoft.com/office/officeart/2005/8/layout/bProcess2"/>
    <dgm:cxn modelId="{AC1C1870-57D9-41D9-A857-6551D7494DDE}" type="presOf" srcId="{B0BAF4D3-07D7-4FE3-83F4-0FD814F16295}" destId="{8EFA0036-287B-4FEB-B1C5-F0A007FC6395}" srcOrd="0" destOrd="0" presId="urn:microsoft.com/office/officeart/2005/8/layout/bProcess2"/>
    <dgm:cxn modelId="{A94BE8C0-4C65-47C3-911C-60C32F490806}" type="presOf" srcId="{3ECCF853-30FD-41A1-B353-0955D342041C}" destId="{F76B8C58-0AE0-42B4-AD81-FA3CD1EB2DEA}" srcOrd="0" destOrd="0" presId="urn:microsoft.com/office/officeart/2005/8/layout/bProcess2"/>
    <dgm:cxn modelId="{6001E27D-1C19-41D0-AD22-582A5C4938E5}" srcId="{3A7C3DE7-1BC5-4745-A39A-86DD32823C4D}" destId="{5344DCCF-E4BB-4A42-8ED2-6B6A16ACB9B7}" srcOrd="1" destOrd="0" parTransId="{BB69392C-6173-4ED2-B300-6AC910E1963A}" sibTransId="{A23E427B-B05E-4E6C-B472-CDA0DFD7167C}"/>
    <dgm:cxn modelId="{24AF5A47-CA9D-415D-B021-0BB049E1CDAD}" type="presOf" srcId="{BCC268B1-E41C-47E8-BFC6-68FF204F7A39}" destId="{BD32BD33-7FB7-4D12-9672-B2FE687A3B32}" srcOrd="0" destOrd="0" presId="urn:microsoft.com/office/officeart/2005/8/layout/bProcess2"/>
    <dgm:cxn modelId="{B4434017-707F-45E7-9760-778C393F9E2F}" type="presOf" srcId="{484A166D-0775-45E9-8C28-43F96375DF94}" destId="{57770ABE-1D04-4EAF-B747-C04A747D46FE}" srcOrd="0" destOrd="0" presId="urn:microsoft.com/office/officeart/2005/8/layout/bProcess2"/>
    <dgm:cxn modelId="{15D2D831-0280-4F15-AFAF-1235D9EF9380}" srcId="{3A7C3DE7-1BC5-4745-A39A-86DD32823C4D}" destId="{8690CF19-2D39-4F25-8A38-28AD7A7D54AA}" srcOrd="0" destOrd="0" parTransId="{FB2EF257-DAE4-4C8F-A504-71EA68A76360}" sibTransId="{985A9B1B-68F4-49F8-840B-40E565D5BFA6}"/>
    <dgm:cxn modelId="{48A03340-685D-4240-91A0-A9E735234FA8}" type="presOf" srcId="{4C4DA362-A54C-42D2-836E-C12893906F83}" destId="{A2A724D4-72D3-4BF1-98C5-C6E7E786BD5A}" srcOrd="0" destOrd="0" presId="urn:microsoft.com/office/officeart/2005/8/layout/bProcess2"/>
    <dgm:cxn modelId="{1DC47C0F-BDC5-4BCE-BEC4-C64D3C33E5DC}" srcId="{3A7C3DE7-1BC5-4745-A39A-86DD32823C4D}" destId="{3ECCF853-30FD-41A1-B353-0955D342041C}" srcOrd="5" destOrd="0" parTransId="{CD7860D9-0991-4205-B76F-25C53D3ADDE7}" sibTransId="{91706494-EF7D-426C-A202-48BECC6F2BD9}"/>
    <dgm:cxn modelId="{6208CAA3-CCA0-4999-97B6-79E1375E1F5C}" type="presParOf" srcId="{0C87860E-A29B-4734-A963-A12FF56C88F3}" destId="{6DE8BF09-0506-4105-B992-9C1C5F5BA841}" srcOrd="0" destOrd="0" presId="urn:microsoft.com/office/officeart/2005/8/layout/bProcess2"/>
    <dgm:cxn modelId="{2934D48B-913B-4D8E-83D1-B2DBFD998C93}" type="presParOf" srcId="{0C87860E-A29B-4734-A963-A12FF56C88F3}" destId="{4EFD3DCD-102D-4AB6-9A96-8D31C8F19786}" srcOrd="1" destOrd="0" presId="urn:microsoft.com/office/officeart/2005/8/layout/bProcess2"/>
    <dgm:cxn modelId="{4ADAAB2A-1538-4FB0-83B6-9010F1AF8E42}" type="presParOf" srcId="{0C87860E-A29B-4734-A963-A12FF56C88F3}" destId="{2D99E87F-56CF-4D96-BA79-DE51333FC8E9}" srcOrd="2" destOrd="0" presId="urn:microsoft.com/office/officeart/2005/8/layout/bProcess2"/>
    <dgm:cxn modelId="{D5CB9631-0FDC-412E-A133-D376ABA4F054}" type="presParOf" srcId="{2D99E87F-56CF-4D96-BA79-DE51333FC8E9}" destId="{741673B0-D38F-45D5-8432-2ED9D6A636E4}" srcOrd="0" destOrd="0" presId="urn:microsoft.com/office/officeart/2005/8/layout/bProcess2"/>
    <dgm:cxn modelId="{55208B04-B3FC-430A-926C-65AEA8801909}" type="presParOf" srcId="{2D99E87F-56CF-4D96-BA79-DE51333FC8E9}" destId="{B5F5D9CC-903D-41CD-BB01-45A5D0AC58F6}" srcOrd="1" destOrd="0" presId="urn:microsoft.com/office/officeart/2005/8/layout/bProcess2"/>
    <dgm:cxn modelId="{79B02975-9EFE-406B-BBE8-685C83C52138}" type="presParOf" srcId="{0C87860E-A29B-4734-A963-A12FF56C88F3}" destId="{0AEC81A3-4AD1-4ADC-9E1C-68322E0435CE}" srcOrd="3" destOrd="0" presId="urn:microsoft.com/office/officeart/2005/8/layout/bProcess2"/>
    <dgm:cxn modelId="{01345534-A25E-4649-B0B2-33410AE7C2BF}" type="presParOf" srcId="{0C87860E-A29B-4734-A963-A12FF56C88F3}" destId="{374A71B1-140C-42FC-BCDF-28F4908B64CA}" srcOrd="4" destOrd="0" presId="urn:microsoft.com/office/officeart/2005/8/layout/bProcess2"/>
    <dgm:cxn modelId="{97E0AB31-E73B-4D36-AADC-421DA9582615}" type="presParOf" srcId="{374A71B1-140C-42FC-BCDF-28F4908B64CA}" destId="{CA4B2146-7AB0-4335-B55A-34F8AFB4C393}" srcOrd="0" destOrd="0" presId="urn:microsoft.com/office/officeart/2005/8/layout/bProcess2"/>
    <dgm:cxn modelId="{FFEFFC29-791F-4FF6-9AC2-0C60DC22E74A}" type="presParOf" srcId="{374A71B1-140C-42FC-BCDF-28F4908B64CA}" destId="{BD32BD33-7FB7-4D12-9672-B2FE687A3B32}" srcOrd="1" destOrd="0" presId="urn:microsoft.com/office/officeart/2005/8/layout/bProcess2"/>
    <dgm:cxn modelId="{199C679D-B282-421A-AF7E-01506AD7D58E}" type="presParOf" srcId="{0C87860E-A29B-4734-A963-A12FF56C88F3}" destId="{57770ABE-1D04-4EAF-B747-C04A747D46FE}" srcOrd="5" destOrd="0" presId="urn:microsoft.com/office/officeart/2005/8/layout/bProcess2"/>
    <dgm:cxn modelId="{62D62647-1D48-4705-A3A6-E7B108F15A9A}" type="presParOf" srcId="{0C87860E-A29B-4734-A963-A12FF56C88F3}" destId="{A96989F8-AA40-417D-9F11-54FD91A6E3D1}" srcOrd="6" destOrd="0" presId="urn:microsoft.com/office/officeart/2005/8/layout/bProcess2"/>
    <dgm:cxn modelId="{F691117C-9C2F-4EDD-BDE2-829DA4DCD97D}" type="presParOf" srcId="{A96989F8-AA40-417D-9F11-54FD91A6E3D1}" destId="{C86FA103-6F3F-4AB6-B7EB-8F88F86E1207}" srcOrd="0" destOrd="0" presId="urn:microsoft.com/office/officeart/2005/8/layout/bProcess2"/>
    <dgm:cxn modelId="{9604E086-FFC8-43E2-81C4-4BFD39BF1B2F}" type="presParOf" srcId="{A96989F8-AA40-417D-9F11-54FD91A6E3D1}" destId="{8EFA0036-287B-4FEB-B1C5-F0A007FC6395}" srcOrd="1" destOrd="0" presId="urn:microsoft.com/office/officeart/2005/8/layout/bProcess2"/>
    <dgm:cxn modelId="{A68AE949-97CB-4C4E-AD9A-A3DFDCE187E7}" type="presParOf" srcId="{0C87860E-A29B-4734-A963-A12FF56C88F3}" destId="{D32A57A8-40EB-40B3-9E37-59FA89FBEE17}" srcOrd="7" destOrd="0" presId="urn:microsoft.com/office/officeart/2005/8/layout/bProcess2"/>
    <dgm:cxn modelId="{BB963FF2-135B-4FDA-B66D-D74C38F791D3}" type="presParOf" srcId="{0C87860E-A29B-4734-A963-A12FF56C88F3}" destId="{8B2122C7-A6C6-4C43-85E5-1BA5378D1E02}" srcOrd="8" destOrd="0" presId="urn:microsoft.com/office/officeart/2005/8/layout/bProcess2"/>
    <dgm:cxn modelId="{123E9E8F-1707-4500-8230-046DA012B52B}" type="presParOf" srcId="{8B2122C7-A6C6-4C43-85E5-1BA5378D1E02}" destId="{D45D151E-8F87-4A10-A91E-04A30A490E06}" srcOrd="0" destOrd="0" presId="urn:microsoft.com/office/officeart/2005/8/layout/bProcess2"/>
    <dgm:cxn modelId="{6136F5F7-2BDE-4E9F-8D3E-09641EA4A99D}" type="presParOf" srcId="{8B2122C7-A6C6-4C43-85E5-1BA5378D1E02}" destId="{F31DB87A-BECF-452C-AE84-3402017C580C}" srcOrd="1" destOrd="0" presId="urn:microsoft.com/office/officeart/2005/8/layout/bProcess2"/>
    <dgm:cxn modelId="{AD084396-2BB2-4081-9C17-8E662D6A4314}" type="presParOf" srcId="{0C87860E-A29B-4734-A963-A12FF56C88F3}" destId="{DAC2C3B1-6F1D-4E18-8FAD-F716217052A1}" srcOrd="9" destOrd="0" presId="urn:microsoft.com/office/officeart/2005/8/layout/bProcess2"/>
    <dgm:cxn modelId="{2405D7D3-B015-4073-A102-0CD57045EBFF}" type="presParOf" srcId="{0C87860E-A29B-4734-A963-A12FF56C88F3}" destId="{1B3EDF60-78F0-4CFA-ACBC-CE23CDB51FED}" srcOrd="10" destOrd="0" presId="urn:microsoft.com/office/officeart/2005/8/layout/bProcess2"/>
    <dgm:cxn modelId="{D910C0C8-8793-433E-BC2B-B54A36D64FF2}" type="presParOf" srcId="{1B3EDF60-78F0-4CFA-ACBC-CE23CDB51FED}" destId="{05FC88EB-BCD5-464A-A9DB-87C4B250B496}" srcOrd="0" destOrd="0" presId="urn:microsoft.com/office/officeart/2005/8/layout/bProcess2"/>
    <dgm:cxn modelId="{99EA1B46-B675-4274-94B9-F4C32A1AB3BF}" type="presParOf" srcId="{1B3EDF60-78F0-4CFA-ACBC-CE23CDB51FED}" destId="{F76B8C58-0AE0-42B4-AD81-FA3CD1EB2DEA}" srcOrd="1" destOrd="0" presId="urn:microsoft.com/office/officeart/2005/8/layout/bProcess2"/>
    <dgm:cxn modelId="{E9F85841-E348-4973-965D-9EBF668EA552}" type="presParOf" srcId="{0C87860E-A29B-4734-A963-A12FF56C88F3}" destId="{93D36B82-136F-448B-85E0-9D3953985D90}" srcOrd="11" destOrd="0" presId="urn:microsoft.com/office/officeart/2005/8/layout/bProcess2"/>
    <dgm:cxn modelId="{D48B2F6B-1F98-46E7-B085-CB3398E6B266}" type="presParOf" srcId="{0C87860E-A29B-4734-A963-A12FF56C88F3}" destId="{95949695-C36B-41BB-9ED6-3BBE8BE9FB5D}" srcOrd="12" destOrd="0" presId="urn:microsoft.com/office/officeart/2005/8/layout/bProcess2"/>
    <dgm:cxn modelId="{BD47E1E1-7EEE-461F-8C0A-27B7097F7D81}" type="presParOf" srcId="{95949695-C36B-41BB-9ED6-3BBE8BE9FB5D}" destId="{AB097719-6346-429B-8DCB-BF9A0D4BB7EA}" srcOrd="0" destOrd="0" presId="urn:microsoft.com/office/officeart/2005/8/layout/bProcess2"/>
    <dgm:cxn modelId="{61A6BC52-42F3-4F04-92C8-14B91ADB1BE0}" type="presParOf" srcId="{95949695-C36B-41BB-9ED6-3BBE8BE9FB5D}" destId="{0ECC34F5-F24F-449E-80D5-FC355006E29D}" srcOrd="1" destOrd="0" presId="urn:microsoft.com/office/officeart/2005/8/layout/bProcess2"/>
    <dgm:cxn modelId="{C7FB9043-DB7E-4F76-A5C0-17CF6AF074D6}" type="presParOf" srcId="{0C87860E-A29B-4734-A963-A12FF56C88F3}" destId="{9173C171-86EF-4D91-B536-9048E27CBF2B}" srcOrd="13" destOrd="0" presId="urn:microsoft.com/office/officeart/2005/8/layout/bProcess2"/>
    <dgm:cxn modelId="{339EC4B4-65A9-41F4-927D-77B4D4A5F71A}" type="presParOf" srcId="{0C87860E-A29B-4734-A963-A12FF56C88F3}" destId="{290355E3-DF0A-4865-BC87-1886F255B0F3}" srcOrd="14" destOrd="0" presId="urn:microsoft.com/office/officeart/2005/8/layout/bProcess2"/>
    <dgm:cxn modelId="{BD1FA474-C4A2-42F9-B931-D263DB5BB0CE}" type="presParOf" srcId="{290355E3-DF0A-4865-BC87-1886F255B0F3}" destId="{296FAA96-DE5E-4A8D-BC29-E5A34C8CABEC}" srcOrd="0" destOrd="0" presId="urn:microsoft.com/office/officeart/2005/8/layout/bProcess2"/>
    <dgm:cxn modelId="{AB31329E-FBDD-4F15-91D9-2C0A4314E8D2}" type="presParOf" srcId="{290355E3-DF0A-4865-BC87-1886F255B0F3}" destId="{DBC8D70F-83A5-48FF-851E-CAF3B606E8B6}" srcOrd="1" destOrd="0" presId="urn:microsoft.com/office/officeart/2005/8/layout/bProcess2"/>
    <dgm:cxn modelId="{F29855EF-AB18-4373-AC6F-8DBA0DC70053}" type="presParOf" srcId="{0C87860E-A29B-4734-A963-A12FF56C88F3}" destId="{A2A724D4-72D3-4BF1-98C5-C6E7E786BD5A}" srcOrd="15" destOrd="0" presId="urn:microsoft.com/office/officeart/2005/8/layout/bProcess2"/>
    <dgm:cxn modelId="{6883B292-8C85-422A-9BA2-F806B969F360}" type="presParOf" srcId="{0C87860E-A29B-4734-A963-A12FF56C88F3}" destId="{391AB8CA-FDFA-42D8-964F-F2BF903470FC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8BF09-0506-4105-B992-9C1C5F5BA841}">
      <dsp:nvSpPr>
        <dsp:cNvPr id="0" name=""/>
        <dsp:cNvSpPr/>
      </dsp:nvSpPr>
      <dsp:spPr>
        <a:xfrm>
          <a:off x="1069241" y="67944"/>
          <a:ext cx="1231627" cy="1231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B-Č</a:t>
          </a:r>
          <a:endParaRPr lang="cs-CZ" sz="2000" kern="1200">
            <a:solidFill>
              <a:schemeClr val="tx1"/>
            </a:solidFill>
          </a:endParaRPr>
        </a:p>
      </dsp:txBody>
      <dsp:txXfrm>
        <a:off x="1249609" y="248312"/>
        <a:ext cx="870891" cy="870891"/>
      </dsp:txXfrm>
    </dsp:sp>
    <dsp:sp modelId="{4EFD3DCD-102D-4AB6-9A96-8D31C8F19786}">
      <dsp:nvSpPr>
        <dsp:cNvPr id="0" name=""/>
        <dsp:cNvSpPr/>
      </dsp:nvSpPr>
      <dsp:spPr>
        <a:xfrm rot="10800000">
          <a:off x="1469520" y="1446715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F5D9CC-903D-41CD-BB01-45A5D0AC58F6}">
      <dsp:nvSpPr>
        <dsp:cNvPr id="0" name=""/>
        <dsp:cNvSpPr/>
      </dsp:nvSpPr>
      <dsp:spPr>
        <a:xfrm>
          <a:off x="890599" y="1840348"/>
          <a:ext cx="1588911" cy="101221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AB-CH</a:t>
          </a:r>
          <a:endParaRPr lang="cs-CZ" sz="2000" kern="1200">
            <a:solidFill>
              <a:schemeClr val="tx1"/>
            </a:solidFill>
          </a:endParaRPr>
        </a:p>
      </dsp:txBody>
      <dsp:txXfrm>
        <a:off x="1123290" y="1988583"/>
        <a:ext cx="1123529" cy="715743"/>
      </dsp:txXfrm>
    </dsp:sp>
    <dsp:sp modelId="{0AEC81A3-4AD1-4ADC-9E1C-68322E0435CE}">
      <dsp:nvSpPr>
        <dsp:cNvPr id="0" name=""/>
        <dsp:cNvSpPr/>
      </dsp:nvSpPr>
      <dsp:spPr>
        <a:xfrm rot="10800000">
          <a:off x="1469520" y="3023099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32BD33-7FB7-4D12-9672-B2FE687A3B32}">
      <dsp:nvSpPr>
        <dsp:cNvPr id="0" name=""/>
        <dsp:cNvSpPr/>
      </dsp:nvSpPr>
      <dsp:spPr>
        <a:xfrm>
          <a:off x="898382" y="3440126"/>
          <a:ext cx="1573344" cy="113805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B-DÉLKO</a:t>
          </a:r>
          <a:endParaRPr lang="cs-CZ" sz="2000" kern="1200">
            <a:solidFill>
              <a:schemeClr val="tx1"/>
            </a:solidFill>
          </a:endParaRPr>
        </a:p>
      </dsp:txBody>
      <dsp:txXfrm>
        <a:off x="1128793" y="3606790"/>
        <a:ext cx="1112522" cy="804722"/>
      </dsp:txXfrm>
    </dsp:sp>
    <dsp:sp modelId="{57770ABE-1D04-4EAF-B747-C04A747D46FE}">
      <dsp:nvSpPr>
        <dsp:cNvPr id="0" name=""/>
        <dsp:cNvSpPr/>
      </dsp:nvSpPr>
      <dsp:spPr>
        <a:xfrm rot="5400000">
          <a:off x="2646822" y="3878512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FA0036-287B-4FEB-B1C5-F0A007FC6395}">
      <dsp:nvSpPr>
        <dsp:cNvPr id="0" name=""/>
        <dsp:cNvSpPr/>
      </dsp:nvSpPr>
      <dsp:spPr>
        <a:xfrm>
          <a:off x="3238198" y="3511563"/>
          <a:ext cx="1519544" cy="99517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ZB-TEK</a:t>
          </a:r>
          <a:endParaRPr lang="cs-CZ" sz="2000" kern="1200">
            <a:solidFill>
              <a:schemeClr val="tx1"/>
            </a:solidFill>
          </a:endParaRPr>
        </a:p>
      </dsp:txBody>
      <dsp:txXfrm>
        <a:off x="3460730" y="3657303"/>
        <a:ext cx="1074480" cy="703695"/>
      </dsp:txXfrm>
    </dsp:sp>
    <dsp:sp modelId="{D32A57A8-40EB-40B3-9E37-59FA89FBEE17}">
      <dsp:nvSpPr>
        <dsp:cNvPr id="0" name=""/>
        <dsp:cNvSpPr/>
      </dsp:nvSpPr>
      <dsp:spPr>
        <a:xfrm>
          <a:off x="3782436" y="3098882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1DB87A-BECF-452C-AE84-3402017C580C}">
      <dsp:nvSpPr>
        <dsp:cNvPr id="0" name=""/>
        <dsp:cNvSpPr/>
      </dsp:nvSpPr>
      <dsp:spPr>
        <a:xfrm>
          <a:off x="3095324" y="1663706"/>
          <a:ext cx="1805293" cy="12985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B-DLEL</a:t>
          </a:r>
          <a:endParaRPr lang="cs-CZ" sz="2000" kern="1200">
            <a:solidFill>
              <a:schemeClr val="tx1"/>
            </a:solidFill>
          </a:endParaRPr>
        </a:p>
      </dsp:txBody>
      <dsp:txXfrm>
        <a:off x="3359703" y="1853876"/>
        <a:ext cx="1276535" cy="918222"/>
      </dsp:txXfrm>
    </dsp:sp>
    <dsp:sp modelId="{DAC2C3B1-6F1D-4E18-8FAD-F716217052A1}">
      <dsp:nvSpPr>
        <dsp:cNvPr id="0" name=""/>
        <dsp:cNvSpPr/>
      </dsp:nvSpPr>
      <dsp:spPr>
        <a:xfrm>
          <a:off x="3782436" y="1269970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6B8C58-0AE0-42B4-AD81-FA3CD1EB2DEA}">
      <dsp:nvSpPr>
        <dsp:cNvPr id="0" name=""/>
        <dsp:cNvSpPr/>
      </dsp:nvSpPr>
      <dsp:spPr>
        <a:xfrm>
          <a:off x="3104812" y="81343"/>
          <a:ext cx="1786316" cy="10709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B-TOST</a:t>
          </a:r>
          <a:endParaRPr lang="cs-CZ" sz="2000" kern="1200">
            <a:solidFill>
              <a:schemeClr val="tx1"/>
            </a:solidFill>
          </a:endParaRPr>
        </a:p>
      </dsp:txBody>
      <dsp:txXfrm>
        <a:off x="3366412" y="238181"/>
        <a:ext cx="1263116" cy="757282"/>
      </dsp:txXfrm>
    </dsp:sp>
    <dsp:sp modelId="{93D36B82-136F-448B-85E0-9D3953985D90}">
      <dsp:nvSpPr>
        <dsp:cNvPr id="0" name=""/>
        <dsp:cNvSpPr/>
      </dsp:nvSpPr>
      <dsp:spPr>
        <a:xfrm rot="5400000">
          <a:off x="4995640" y="486184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CC34F5-F24F-449E-80D5-FC355006E29D}">
      <dsp:nvSpPr>
        <dsp:cNvPr id="0" name=""/>
        <dsp:cNvSpPr/>
      </dsp:nvSpPr>
      <dsp:spPr>
        <a:xfrm>
          <a:off x="5516431" y="81343"/>
          <a:ext cx="1822569" cy="10709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HB-TÝ</a:t>
          </a:r>
          <a:endParaRPr lang="cs-CZ" sz="2000" kern="1200">
            <a:solidFill>
              <a:schemeClr val="tx1"/>
            </a:solidFill>
          </a:endParaRPr>
        </a:p>
      </dsp:txBody>
      <dsp:txXfrm>
        <a:off x="5783340" y="238181"/>
        <a:ext cx="1288751" cy="757282"/>
      </dsp:txXfrm>
    </dsp:sp>
    <dsp:sp modelId="{9173C171-86EF-4D91-B536-9048E27CBF2B}">
      <dsp:nvSpPr>
        <dsp:cNvPr id="0" name=""/>
        <dsp:cNvSpPr/>
      </dsp:nvSpPr>
      <dsp:spPr>
        <a:xfrm rot="10800000">
          <a:off x="6212181" y="1315714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8D70F-83A5-48FF-851E-CAF3B606E8B6}">
      <dsp:nvSpPr>
        <dsp:cNvPr id="0" name=""/>
        <dsp:cNvSpPr/>
      </dsp:nvSpPr>
      <dsp:spPr>
        <a:xfrm>
          <a:off x="5597360" y="1725614"/>
          <a:ext cx="1660710" cy="11078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B-TVA</a:t>
          </a:r>
          <a:endParaRPr lang="cs-CZ" sz="2000" kern="1200">
            <a:solidFill>
              <a:schemeClr val="tx1"/>
            </a:solidFill>
          </a:endParaRPr>
        </a:p>
      </dsp:txBody>
      <dsp:txXfrm>
        <a:off x="5840565" y="1887849"/>
        <a:ext cx="1174300" cy="783341"/>
      </dsp:txXfrm>
    </dsp:sp>
    <dsp:sp modelId="{A2A724D4-72D3-4BF1-98C5-C6E7E786BD5A}">
      <dsp:nvSpPr>
        <dsp:cNvPr id="0" name=""/>
        <dsp:cNvSpPr/>
      </dsp:nvSpPr>
      <dsp:spPr>
        <a:xfrm rot="10800000">
          <a:off x="6212181" y="2956669"/>
          <a:ext cx="431069" cy="26127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1AB8CA-FDFA-42D8-964F-F2BF903470FC}">
      <dsp:nvSpPr>
        <dsp:cNvPr id="0" name=""/>
        <dsp:cNvSpPr/>
      </dsp:nvSpPr>
      <dsp:spPr>
        <a:xfrm>
          <a:off x="5597359" y="3326403"/>
          <a:ext cx="1660713" cy="12316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48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>
              <a:solidFill>
                <a:schemeClr val="tx1"/>
              </a:solidFill>
            </a:rPr>
            <a:t>RYB-Z</a:t>
          </a:r>
          <a:endParaRPr lang="cs-CZ" sz="2000" kern="1200">
            <a:solidFill>
              <a:schemeClr val="tx1"/>
            </a:solidFill>
          </a:endParaRPr>
        </a:p>
      </dsp:txBody>
      <dsp:txXfrm>
        <a:off x="5840565" y="3506771"/>
        <a:ext cx="1174301" cy="8708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165F5A6-41D3-4037-B414-93C0EBDAE73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2064C33-3256-47E1-8DB8-FCC8E02767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8888" y="3644900"/>
            <a:ext cx="7099326" cy="1752600"/>
          </a:xfrm>
        </p:spPr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 eaLnBrk="1" hangingPunct="1"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Zuzana Drábková</a:t>
            </a:r>
            <a:endParaRPr lang="cs-CZ" dirty="0" smtClean="0">
              <a:solidFill>
                <a:srgbClr val="FFC000"/>
              </a:solidFill>
            </a:endParaRPr>
          </a:p>
          <a:p>
            <a:pPr eaLnBrk="1" hangingPunct="1">
              <a:defRPr/>
            </a:pPr>
            <a:r>
              <a:rPr lang="cs-CZ" dirty="0" smtClean="0"/>
              <a:t>Číslo projektu: CZ.1.07/1.4.00/21.3235</a:t>
            </a:r>
          </a:p>
          <a:p>
            <a:pPr eaLnBrk="1" hangingPunct="1"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3B_17_Vyjmenovaná slova po B</a:t>
            </a:r>
          </a:p>
          <a:p>
            <a:pPr>
              <a:defRPr/>
            </a:pPr>
            <a:r>
              <a:rPr lang="cs-CZ" dirty="0" smtClean="0"/>
              <a:t>Téma</a:t>
            </a:r>
            <a:r>
              <a:rPr lang="cs-CZ" dirty="0"/>
              <a:t>: </a:t>
            </a:r>
            <a:r>
              <a:rPr lang="cs-CZ" dirty="0" smtClean="0">
                <a:solidFill>
                  <a:srgbClr val="FFC000"/>
                </a:solidFill>
              </a:rPr>
              <a:t>Český </a:t>
            </a:r>
            <a:r>
              <a:rPr lang="cs-CZ" dirty="0">
                <a:solidFill>
                  <a:srgbClr val="FFC000"/>
                </a:solidFill>
              </a:rPr>
              <a:t>jazyk ve 3. a 4. </a:t>
            </a:r>
            <a:r>
              <a:rPr lang="cs-CZ" dirty="0" smtClean="0">
                <a:solidFill>
                  <a:srgbClr val="FFC000"/>
                </a:solidFill>
              </a:rPr>
              <a:t>ročníku ŽŠ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BF374-7299-4B21-8BAA-8B9E1A7EF9ED}" type="datetime1">
              <a:rPr lang="cs-CZ" smtClean="0"/>
              <a:pPr/>
              <a:t>28.3.2012</a:t>
            </a:fld>
            <a:endParaRPr lang="cs-CZ"/>
          </a:p>
        </p:txBody>
      </p:sp>
      <p:pic>
        <p:nvPicPr>
          <p:cNvPr id="1843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444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Žáci si v této hodině procvičí </a:t>
            </a:r>
            <a:r>
              <a:rPr lang="cs-CZ" dirty="0" smtClean="0"/>
              <a:t>vyjmenovaná </a:t>
            </a:r>
            <a:r>
              <a:rPr lang="cs-CZ" dirty="0" smtClean="0"/>
              <a:t>slova po </a:t>
            </a:r>
            <a:r>
              <a:rPr lang="cs-CZ" dirty="0" smtClean="0"/>
              <a:t>B.</a:t>
            </a:r>
            <a:endParaRPr lang="cs-CZ" dirty="0" smtClean="0"/>
          </a:p>
          <a:p>
            <a:r>
              <a:rPr lang="cs-CZ" dirty="0" smtClean="0"/>
              <a:t>V prvním </a:t>
            </a:r>
            <a:r>
              <a:rPr lang="cs-CZ" dirty="0" smtClean="0"/>
              <a:t>úkolu očíslují vyjmenovaná slova podle pořadí.</a:t>
            </a:r>
          </a:p>
          <a:p>
            <a:r>
              <a:rPr lang="cs-CZ" dirty="0" smtClean="0"/>
              <a:t>Materiál obsahuje skládání slov z písmen.</a:t>
            </a:r>
          </a:p>
          <a:p>
            <a:r>
              <a:rPr lang="cs-CZ" dirty="0" smtClean="0"/>
              <a:t>Žáci vybarvují slova s </a:t>
            </a:r>
            <a:r>
              <a:rPr lang="cs-CZ" dirty="0" smtClean="0"/>
              <a:t>i / í </a:t>
            </a:r>
            <a:r>
              <a:rPr lang="cs-CZ" dirty="0" smtClean="0"/>
              <a:t>červeně, s </a:t>
            </a:r>
            <a:r>
              <a:rPr lang="cs-CZ" dirty="0" smtClean="0"/>
              <a:t>y / ý </a:t>
            </a:r>
            <a:r>
              <a:rPr lang="cs-CZ" dirty="0" smtClean="0"/>
              <a:t>modře.</a:t>
            </a:r>
          </a:p>
          <a:p>
            <a:r>
              <a:rPr lang="cs-CZ" dirty="0" smtClean="0"/>
              <a:t>V dalším úkolu vybírá žák správně napsaná slova.</a:t>
            </a:r>
          </a:p>
          <a:p>
            <a:r>
              <a:rPr lang="cs-CZ" dirty="0" smtClean="0"/>
              <a:t>Doplňuje </a:t>
            </a:r>
            <a:r>
              <a:rPr lang="cs-CZ" dirty="0" smtClean="0"/>
              <a:t>i, í </a:t>
            </a:r>
            <a:r>
              <a:rPr lang="cs-CZ" dirty="0" smtClean="0"/>
              <a:t>/ </a:t>
            </a:r>
            <a:r>
              <a:rPr lang="cs-CZ" dirty="0" smtClean="0"/>
              <a:t>y, ý </a:t>
            </a:r>
            <a:r>
              <a:rPr lang="cs-CZ" dirty="0" smtClean="0"/>
              <a:t>v textu.</a:t>
            </a:r>
          </a:p>
          <a:p>
            <a:r>
              <a:rPr lang="cs-CZ" dirty="0" smtClean="0"/>
              <a:t>Prezentace byla </a:t>
            </a:r>
            <a:r>
              <a:rPr lang="cs-CZ" dirty="0" err="1" smtClean="0"/>
              <a:t>odpilotována</a:t>
            </a:r>
            <a:r>
              <a:rPr lang="cs-CZ" dirty="0" smtClean="0"/>
              <a:t> na interaktivní tabuli.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Vyjmenovaná slova po </a:t>
            </a:r>
            <a:r>
              <a:rPr lang="cs-CZ" sz="2800" dirty="0" smtClean="0"/>
              <a:t>B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Do rámečku očísluj vyjmenovaná slova podle pořadí.</a:t>
            </a:r>
            <a:endParaRPr lang="cs-CZ" sz="2800" dirty="0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2786050" y="1571612"/>
          <a:ext cx="6215074" cy="512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0946"/>
                <a:gridCol w="1954128"/>
              </a:tblGrid>
              <a:tr h="36226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bydlit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obyvatel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bylina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nábytek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býk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dobytek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Přibyslav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byt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bystrý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obyčej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55726">
                <a:tc>
                  <a:txBody>
                    <a:bodyPr/>
                    <a:lstStyle/>
                    <a:p>
                      <a:r>
                        <a:rPr lang="cs-CZ" smtClean="0"/>
                        <a:t>příbytek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být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2268">
                <a:tc>
                  <a:txBody>
                    <a:bodyPr/>
                    <a:lstStyle/>
                    <a:p>
                      <a:r>
                        <a:rPr lang="cs-CZ" smtClean="0"/>
                        <a:t>kobyla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Obrázek 9" descr="koby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2714612" cy="3429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Najděte slova a zdůvodněte pravopis.</a:t>
            </a:r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1785926"/>
            <a:ext cx="2275150" cy="164307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B  </a:t>
            </a:r>
          </a:p>
          <a:p>
            <a:pPr algn="ctr"/>
            <a:r>
              <a:rPr lang="cs-CZ">
                <a:solidFill>
                  <a:schemeClr val="tx1"/>
                </a:solidFill>
              </a:rPr>
              <a:t> </a:t>
            </a:r>
            <a:r>
              <a:rPr lang="cs-CZ" smtClean="0">
                <a:solidFill>
                  <a:schemeClr val="tx1"/>
                </a:solidFill>
              </a:rPr>
              <a:t>   Y     O     K       A     L</a:t>
            </a:r>
          </a:p>
        </p:txBody>
      </p:sp>
      <p:sp>
        <p:nvSpPr>
          <p:cNvPr id="7" name="Rovnoramenný trojúhelník 6"/>
          <p:cNvSpPr/>
          <p:nvPr/>
        </p:nvSpPr>
        <p:spPr>
          <a:xfrm>
            <a:off x="3071802" y="1857364"/>
            <a:ext cx="2286016" cy="1571636"/>
          </a:xfrm>
          <a:prstGeom prst="triangle">
            <a:avLst>
              <a:gd name="adj" fmla="val 5130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R  A   V </a:t>
            </a:r>
          </a:p>
          <a:p>
            <a:pPr algn="ctr"/>
            <a:r>
              <a:rPr lang="cs-CZ" smtClean="0">
                <a:solidFill>
                  <a:schemeClr val="tx1"/>
                </a:solidFill>
              </a:rPr>
              <a:t>B   E  Ý  C L  Ž  O    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Rovnoramenný trojúhelník 9"/>
          <p:cNvSpPr/>
          <p:nvPr/>
        </p:nvSpPr>
        <p:spPr>
          <a:xfrm>
            <a:off x="5715008" y="1857364"/>
            <a:ext cx="2000264" cy="157163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B  Y  V  O  A   T E  L</a:t>
            </a:r>
          </a:p>
        </p:txBody>
      </p:sp>
      <p:sp>
        <p:nvSpPr>
          <p:cNvPr id="11" name="Rovnoramenný trojúhelník 10"/>
          <p:cNvSpPr/>
          <p:nvPr/>
        </p:nvSpPr>
        <p:spPr>
          <a:xfrm>
            <a:off x="1857356" y="3500438"/>
            <a:ext cx="2071702" cy="164307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B  O   Ý  J  E  Y  Č  N 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Rovnoramenný trojúhelník 11"/>
          <p:cNvSpPr/>
          <p:nvPr/>
        </p:nvSpPr>
        <p:spPr>
          <a:xfrm>
            <a:off x="4572000" y="3429000"/>
            <a:ext cx="1928826" cy="171451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O  B  D  Y   T   E  K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ovnoramenný trojúhelník 12"/>
          <p:cNvSpPr/>
          <p:nvPr/>
        </p:nvSpPr>
        <p:spPr>
          <a:xfrm>
            <a:off x="500034" y="5000636"/>
            <a:ext cx="2143140" cy="134302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T  B  Y  S  R  Ý  </a:t>
            </a: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Rovnoramenný trojúhelník 13"/>
          <p:cNvSpPr/>
          <p:nvPr/>
        </p:nvSpPr>
        <p:spPr>
          <a:xfrm>
            <a:off x="5857884" y="5072074"/>
            <a:ext cx="2060836" cy="141446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>
                <a:solidFill>
                  <a:schemeClr val="tx1"/>
                </a:solidFill>
              </a:rPr>
              <a:t>B  L A N  </a:t>
            </a:r>
          </a:p>
          <a:p>
            <a:pPr algn="ctr"/>
            <a:r>
              <a:rPr lang="cs-CZ" smtClean="0">
                <a:solidFill>
                  <a:schemeClr val="tx1"/>
                </a:solidFill>
              </a:rPr>
              <a:t>Y  I </a:t>
            </a: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Doplňte </a:t>
            </a:r>
            <a:r>
              <a:rPr lang="cs-CZ" dirty="0" smtClean="0"/>
              <a:t>i, í </a:t>
            </a:r>
            <a:r>
              <a:rPr lang="cs-CZ" dirty="0" smtClean="0"/>
              <a:t>/ </a:t>
            </a:r>
            <a:r>
              <a:rPr lang="cs-CZ" dirty="0" smtClean="0"/>
              <a:t>y, ý. Slova </a:t>
            </a:r>
            <a:r>
              <a:rPr lang="cs-CZ" dirty="0" smtClean="0"/>
              <a:t>s </a:t>
            </a:r>
            <a:r>
              <a:rPr lang="cs-CZ" dirty="0" smtClean="0"/>
              <a:t>i, í </a:t>
            </a:r>
            <a:r>
              <a:rPr lang="cs-CZ" dirty="0" smtClean="0"/>
              <a:t>vybarvi červeně a slova s </a:t>
            </a:r>
            <a:r>
              <a:rPr lang="cs-CZ" dirty="0" smtClean="0"/>
              <a:t>y, ý </a:t>
            </a:r>
            <a:r>
              <a:rPr lang="cs-CZ" dirty="0" smtClean="0"/>
              <a:t>modře.</a:t>
            </a:r>
            <a:endParaRPr lang="cs-CZ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57200" y="1774825"/>
          <a:ext cx="8229600" cy="4625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Vyber správně napsané slovo a vybarvi.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28596" y="1785926"/>
          <a:ext cx="8229600" cy="4654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4470"/>
                <a:gridCol w="3386190"/>
                <a:gridCol w="3228940"/>
              </a:tblGrid>
              <a:tr h="465457"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1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Obilí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Obylí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2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Hbytý 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Hbitý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3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Babička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Babyčka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4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Kobila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Kobyla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5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Zbytečně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Zbitečně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6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Neodbitný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Neodbytný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7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Bytost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Bitost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8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Starobilý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Starobylý</a:t>
                      </a:r>
                      <a:endParaRPr lang="cs-CZ" sz="2400"/>
                    </a:p>
                  </a:txBody>
                  <a:tcPr/>
                </a:tc>
              </a:tr>
              <a:tr h="465457">
                <a:tc>
                  <a:txBody>
                    <a:bodyPr/>
                    <a:lstStyle/>
                    <a:p>
                      <a:r>
                        <a:rPr lang="cs-CZ" sz="2400" smtClean="0"/>
                        <a:t>9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Holubička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Holubyčka</a:t>
                      </a:r>
                      <a:endParaRPr lang="cs-CZ" sz="24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Doplň správné slovo: bít</a:t>
            </a:r>
            <a:r>
              <a:rPr lang="cs-CZ" sz="2800" dirty="0" smtClean="0"/>
              <a:t>, být, přibil, přibyl, zbyly, zbily, pobil, pobyl, nabil, nabyl.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57158" y="1643050"/>
          <a:ext cx="8229600" cy="5001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42963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Musím </a:t>
                      </a:r>
                      <a:r>
                        <a:rPr lang="cs-CZ" sz="2400" baseline="0" smtClean="0"/>
                        <a:t>               včas doma.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Psa</a:t>
                      </a:r>
                      <a:r>
                        <a:rPr lang="cs-CZ" sz="2400" baseline="0" smtClean="0"/>
                        <a:t> nesmíš               .</a:t>
                      </a:r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Tatínek               hřebík.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Do </a:t>
                      </a:r>
                      <a:r>
                        <a:rPr lang="cs-CZ" sz="2400" baseline="0" smtClean="0"/>
                        <a:t> třídy nám               nový žák.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Na</a:t>
                      </a:r>
                      <a:r>
                        <a:rPr lang="cs-CZ" sz="2400" baseline="0" smtClean="0"/>
                        <a:t> talíři               buchty.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Děti                spolužáka.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Strýc u nás               týden.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Tesař               střechu.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Myslivec</a:t>
                      </a:r>
                      <a:r>
                        <a:rPr lang="cs-CZ" sz="2400" baseline="0" smtClean="0"/>
                        <a:t>               pušku.</a:t>
                      </a:r>
                      <a:endParaRPr lang="cs-CZ" sz="2400"/>
                    </a:p>
                  </a:txBody>
                  <a:tcPr/>
                </a:tc>
              </a:tr>
              <a:tr h="429637">
                <a:tc>
                  <a:txBody>
                    <a:bodyPr/>
                    <a:lstStyle/>
                    <a:p>
                      <a:r>
                        <a:rPr lang="cs-CZ" sz="2400" smtClean="0"/>
                        <a:t>V hodině matematiky                mnoho vědomostí.</a:t>
                      </a:r>
                      <a:endParaRPr lang="cs-CZ" sz="24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Doplňte i, í </a:t>
            </a:r>
            <a:r>
              <a:rPr lang="cs-CZ" dirty="0" smtClean="0"/>
              <a:t>/ </a:t>
            </a:r>
            <a:r>
              <a:rPr lang="cs-CZ" dirty="0" smtClean="0"/>
              <a:t>y, ý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571609"/>
          <a:ext cx="8229600" cy="5072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42267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baseline="0" smtClean="0"/>
                        <a:t>B – l to ob – čejný den.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B – l jednou jeden b – k a kob – la.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Moje bab – čka b – dlí ve velkém b – tě v Přib – slavi.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Pták</a:t>
                      </a:r>
                      <a:r>
                        <a:rPr lang="cs-CZ" sz="2000" baseline="0" smtClean="0"/>
                        <a:t> sedí v kleci na b – dýlku.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Odb – l domácí úkol.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Zb – něk umí dobře násob</a:t>
                      </a:r>
                      <a:r>
                        <a:rPr lang="cs-CZ" sz="2000" baseline="0" smtClean="0"/>
                        <a:t> – lku.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Paní b – tná nás ub – tovala</a:t>
                      </a:r>
                      <a:r>
                        <a:rPr lang="cs-CZ" sz="2000" baseline="0" smtClean="0"/>
                        <a:t>  v ob – vacím pokoji.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Hodiny odb</a:t>
                      </a:r>
                      <a:r>
                        <a:rPr lang="cs-CZ" sz="2000" baseline="0" smtClean="0"/>
                        <a:t> – ly půlnoc.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Nab</a:t>
                      </a:r>
                      <a:r>
                        <a:rPr lang="cs-CZ" sz="2000" baseline="0" smtClean="0"/>
                        <a:t> – dl mi sušenky.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Zb</a:t>
                      </a:r>
                      <a:r>
                        <a:rPr lang="cs-CZ" sz="2000" baseline="0" smtClean="0"/>
                        <a:t> – l mu oběd.</a:t>
                      </a:r>
                      <a:endParaRPr lang="cs-CZ" sz="2000"/>
                    </a:p>
                  </a:txBody>
                  <a:tcPr/>
                </a:tc>
              </a:tr>
              <a:tr h="422675">
                <a:tc>
                  <a:txBody>
                    <a:bodyPr/>
                    <a:lstStyle/>
                    <a:p>
                      <a:r>
                        <a:rPr lang="cs-CZ" sz="2000" smtClean="0"/>
                        <a:t>Sb – rala</a:t>
                      </a:r>
                      <a:r>
                        <a:rPr lang="cs-CZ" sz="2000" baseline="0" smtClean="0"/>
                        <a:t> lečivé b – liny.</a:t>
                      </a:r>
                      <a:endParaRPr lang="cs-CZ" sz="20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mtClean="0"/>
              <a:t>&lt;?xml version="1.0"?&gt;</a:t>
            </a:r>
          </a:p>
          <a:p>
            <a:r>
              <a:rPr lang="cs-CZ" smtClean="0"/>
              <a:t>Www.google.czhttp://www.google.cz/imgres?q=k%C5%AF%C5%88&amp;amp;hl=cs&amp;amp;biw=1366&amp;amp;bih=6</a:t>
            </a:r>
          </a:p>
          <a:p>
            <a:r>
              <a:rPr lang="cs-CZ" smtClean="0"/>
              <a:t>67&amp;amp;gbv=2&amp;amp;tbm=isch&amp;amp;tbnid=gE9AzMZdwNjHBM:&amp;amp;imgrefurl=http://parkur.websnadno.cz/</a:t>
            </a:r>
          </a:p>
          <a:p>
            <a:r>
              <a:rPr lang="cs-CZ" smtClean="0"/>
              <a:t>Chov-koni.html&amp;amp;docid=hWSwDnBjQacFrM&amp;amp;imgurl=http://parkur.websnadno.cz/2462939.jpg&amp;amp;</a:t>
            </a:r>
          </a:p>
          <a:p>
            <a:r>
              <a:rPr lang="cs-CZ" smtClean="0"/>
              <a:t>w=400&amp;amp;h=300&amp;amp;ei=fxxCT9r1FOTf4QTep-iwCA&amp;amp;zoom=1&amp;amp;iact=hc&amp;amp;vpx=1074&amp;amp;v</a:t>
            </a:r>
          </a:p>
          <a:p>
            <a:r>
              <a:rPr lang="cs-CZ" smtClean="0"/>
              <a:t>py=198&amp;amp;dur=505&amp;amp;hovh=185&amp;amp;hovw=252&amp;amp;tx=105&amp;amp;ty=82&amp;amp;sig=1146417362668</a:t>
            </a:r>
          </a:p>
          <a:p>
            <a:r>
              <a:rPr lang="cs-CZ" smtClean="0"/>
              <a:t>07516407&amp;amp;page=5&amp;amp;tbnh=149&amp;amp;tbnw=224&amp;amp;start=94&amp;amp;ndsp=24&amp;amp;ved=0CLYEEK</a:t>
            </a:r>
          </a:p>
          <a:p>
            <a:r>
              <a:rPr lang="cs-CZ" smtClean="0"/>
              <a:t>0DMHUWww.google.czonline2012-02-20</a:t>
            </a:r>
          </a:p>
          <a:p>
            <a:r>
              <a:rPr lang="cs-CZ" smtClean="0"/>
              <a:t>Vlastní tvorba autora.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384</TotalTime>
  <Words>438</Words>
  <Application>Microsoft Office PowerPoint</Application>
  <PresentationFormat>Předvádění na obrazovce (4:3)</PresentationFormat>
  <Paragraphs>111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Modul</vt:lpstr>
      <vt:lpstr> </vt:lpstr>
      <vt:lpstr>Anotace</vt:lpstr>
      <vt:lpstr>Vyjmenovaná slova po B Do rámečku očísluj vyjmenovaná slova podle pořadí.</vt:lpstr>
      <vt:lpstr>Najděte slova a zdůvodněte pravopis.</vt:lpstr>
      <vt:lpstr>Doplňte i, í / y, ý. Slova s i, í vybarvi červeně a slova s y, ý modře.</vt:lpstr>
      <vt:lpstr>Vyber správně napsané slovo a vybarvi.</vt:lpstr>
      <vt:lpstr>Doplň správné slovo: bít, být, přibil, přibyl, zbyly, zbily, pobil, pobyl, nabil, nabyl.</vt:lpstr>
      <vt:lpstr>Doplňte i, í / y, ý</vt:lpstr>
      <vt:lpstr>Citace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Libor</dc:creator>
  <cp:lastModifiedBy>Martin Králík</cp:lastModifiedBy>
  <cp:revision>35</cp:revision>
  <dcterms:created xsi:type="dcterms:W3CDTF">2012-02-19T09:40:24Z</dcterms:created>
  <dcterms:modified xsi:type="dcterms:W3CDTF">2012-03-28T16:39:08Z</dcterms:modified>
</cp:coreProperties>
</file>