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A05E0F-5C9A-4A98-AFB8-667E051A2282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88525-E147-4F71-B131-8731509160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ida.convio.net/images/content/pagebuilder/Puppies_in_a_box.jpg" TargetMode="External"/><Relationship Id="rId2" Type="http://schemas.openxmlformats.org/officeDocument/2006/relationships/hyperlink" Target="http://debbiewhitfield.files.wordpress.com/2011/08/shimmering-spiders-web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4.bp.blogspot.com/_tB6Y4JXc7kw/TL8S5niALyI/AAAAAAAAEGU/4D9Yblm-nrg/s1600/Cerambycid.jpg" TargetMode="External"/><Relationship Id="rId4" Type="http://schemas.openxmlformats.org/officeDocument/2006/relationships/hyperlink" Target="http://1.bp.blogspot.com/_pC7fFk6HFC8/Soqx3zPNj5I/AAAAAAAAAzg/jT8kitY4d2k/s400/100_2933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049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68102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smtClean="0">
                  <a:latin typeface="+mj-lt"/>
                  <a:ea typeface="+mj-ea"/>
                  <a:cs typeface="+mj-cs"/>
                </a:rPr>
                <a:t>říkadla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září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9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500" dirty="0" err="1" smtClean="0">
                <a:latin typeface="+mj-lt"/>
                <a:ea typeface="+mj-ea"/>
                <a:cs typeface="+mj-cs"/>
              </a:rPr>
              <a:t>Who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´s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having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fun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 –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rhyme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12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3" name="Podnadpis 2"/>
          <p:cNvSpPr>
            <a:spLocks noGrp="1"/>
          </p:cNvSpPr>
          <p:nvPr/>
        </p:nvSpPr>
        <p:spPr>
          <a:xfrm>
            <a:off x="1403648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14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700" dirty="0"/>
          </a:p>
        </p:txBody>
      </p:sp>
      <p:sp>
        <p:nvSpPr>
          <p:cNvPr id="15" name="Podnadpis 2"/>
          <p:cNvSpPr>
            <a:spLocks noGrp="1"/>
          </p:cNvSpPr>
          <p:nvPr/>
        </p:nvSpPr>
        <p:spPr>
          <a:xfrm>
            <a:off x="1547664" y="364502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Anotace: Materiál </a:t>
            </a:r>
            <a:r>
              <a:rPr lang="cs-CZ" dirty="0" smtClean="0"/>
              <a:t>slouží k procvičení slovního a větného přízvuku v cizím jazyce. Současně prezentuje novou slovní zásobu, k jejímuž porozumění pomohou vložené obrázky.</a:t>
            </a:r>
            <a:endParaRPr lang="cs-CZ" sz="1800" i="1" dirty="0" smtClean="0">
              <a:solidFill>
                <a:schemeClr val="tx1"/>
              </a:solidFill>
            </a:endParaRP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pPr algn="ctr"/>
            <a:r>
              <a:rPr lang="cs-CZ" sz="1600" dirty="0" smtClean="0"/>
              <a:t>Zpracovala: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16" name="Obrázek 15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4"/>
          <p:cNvSpPr txBox="1"/>
          <p:nvPr/>
        </p:nvSpPr>
        <p:spPr>
          <a:xfrm>
            <a:off x="791580" y="498983"/>
            <a:ext cx="5148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VY_32_INOVACE_15_BEETLE-CHANT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´s </a:t>
            </a:r>
            <a:r>
              <a:rPr lang="cs-CZ" dirty="0" err="1" smtClean="0"/>
              <a:t>having</a:t>
            </a:r>
            <a:r>
              <a:rPr lang="cs-CZ" dirty="0" smtClean="0"/>
              <a:t> </a:t>
            </a:r>
            <a:r>
              <a:rPr lang="cs-CZ" dirty="0" err="1" smtClean="0"/>
              <a:t>fun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Obrázek 2" descr="spiders in the su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340768"/>
            <a:ext cx="5832648" cy="388843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979712" y="5733256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Spiders</a:t>
            </a:r>
            <a:r>
              <a:rPr lang="cs-CZ" sz="3600" b="1" dirty="0" smtClean="0"/>
              <a:t> 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sun!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err="1" smtClean="0">
                <a:latin typeface="+mj-lt"/>
                <a:ea typeface="+mj-ea"/>
                <a:cs typeface="+mj-cs"/>
              </a:rPr>
              <a:t>Who</a:t>
            </a:r>
            <a:r>
              <a:rPr lang="cs-CZ" sz="4400" dirty="0" smtClean="0">
                <a:latin typeface="+mj-lt"/>
                <a:ea typeface="+mj-ea"/>
                <a:cs typeface="+mj-cs"/>
              </a:rPr>
              <a:t>´s </a:t>
            </a:r>
            <a:r>
              <a:rPr lang="cs-CZ" sz="4400" dirty="0" err="1" smtClean="0">
                <a:latin typeface="+mj-lt"/>
                <a:ea typeface="+mj-ea"/>
                <a:cs typeface="+mj-cs"/>
              </a:rPr>
              <a:t>having</a:t>
            </a:r>
            <a:r>
              <a:rPr lang="cs-CZ" sz="4400" dirty="0" smtClean="0">
                <a:latin typeface="+mj-lt"/>
                <a:ea typeface="+mj-ea"/>
                <a:cs typeface="+mj-cs"/>
              </a:rPr>
              <a:t> lunch?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5733256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/>
              <a:t>Beetles</a:t>
            </a:r>
            <a:r>
              <a:rPr lang="cs-CZ" sz="3600" b="1" dirty="0" smtClean="0"/>
              <a:t> in a </a:t>
            </a:r>
            <a:r>
              <a:rPr lang="cs-CZ" sz="3600" b="1" dirty="0" err="1" smtClean="0"/>
              <a:t>bunch</a:t>
            </a:r>
            <a:r>
              <a:rPr lang="cs-CZ" sz="3600" b="1" dirty="0" smtClean="0"/>
              <a:t>!</a:t>
            </a:r>
            <a:endParaRPr lang="cs-CZ" sz="3600" b="1" dirty="0"/>
          </a:p>
        </p:txBody>
      </p:sp>
      <p:pic>
        <p:nvPicPr>
          <p:cNvPr id="8194" name="Picture 2" descr="http://4.bp.blogspot.com/_tB6Y4JXc7kw/TL8S5niALyI/AAAAAAAAEGU/4D9Yblm-nrg/s1600/Cerambyci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700808"/>
            <a:ext cx="4824536" cy="36142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´s </a:t>
            </a:r>
            <a:r>
              <a:rPr lang="cs-CZ" dirty="0" err="1" smtClean="0"/>
              <a:t>chewing</a:t>
            </a:r>
            <a:r>
              <a:rPr lang="cs-CZ" dirty="0" smtClean="0"/>
              <a:t> </a:t>
            </a:r>
            <a:r>
              <a:rPr lang="cs-CZ" dirty="0" err="1" smtClean="0"/>
              <a:t>socks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Obrázek 2" descr="puppies ina bo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8970" y="1772816"/>
            <a:ext cx="4791931" cy="324036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619672" y="5301208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/>
              <a:t>Puppies</a:t>
            </a:r>
            <a:r>
              <a:rPr lang="cs-CZ" sz="4000" b="1" dirty="0" smtClean="0"/>
              <a:t> in a box!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´s </a:t>
            </a:r>
            <a:r>
              <a:rPr lang="cs-CZ" dirty="0" err="1" smtClean="0"/>
              <a:t>fast</a:t>
            </a:r>
            <a:r>
              <a:rPr lang="cs-CZ" dirty="0" smtClean="0"/>
              <a:t> </a:t>
            </a:r>
            <a:r>
              <a:rPr lang="cs-CZ" dirty="0" err="1" smtClean="0"/>
              <a:t>asleep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Obrázek 2" descr="three black shee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640861"/>
            <a:ext cx="4824536" cy="363046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99592" y="5589240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/>
              <a:t>Three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black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sheep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´s </a:t>
            </a:r>
            <a:r>
              <a:rPr lang="cs-CZ" dirty="0" err="1" smtClean="0"/>
              <a:t>having</a:t>
            </a:r>
            <a:r>
              <a:rPr lang="cs-CZ" dirty="0" smtClean="0"/>
              <a:t> </a:t>
            </a:r>
            <a:r>
              <a:rPr lang="cs-CZ" dirty="0" err="1" smtClean="0"/>
              <a:t>fun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Obrázek 2" descr="spiders in the su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1340768"/>
            <a:ext cx="5832648" cy="38884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err="1" smtClean="0">
                <a:latin typeface="+mj-lt"/>
                <a:ea typeface="+mj-ea"/>
                <a:cs typeface="+mj-cs"/>
              </a:rPr>
              <a:t>Who</a:t>
            </a:r>
            <a:r>
              <a:rPr lang="cs-CZ" sz="4400" dirty="0" smtClean="0">
                <a:latin typeface="+mj-lt"/>
                <a:ea typeface="+mj-ea"/>
                <a:cs typeface="+mj-cs"/>
              </a:rPr>
              <a:t>´s </a:t>
            </a:r>
            <a:r>
              <a:rPr lang="cs-CZ" sz="4400" dirty="0" err="1" smtClean="0">
                <a:latin typeface="+mj-lt"/>
                <a:ea typeface="+mj-ea"/>
                <a:cs typeface="+mj-cs"/>
              </a:rPr>
              <a:t>having</a:t>
            </a:r>
            <a:r>
              <a:rPr lang="cs-CZ" sz="4400" dirty="0" smtClean="0">
                <a:latin typeface="+mj-lt"/>
                <a:ea typeface="+mj-ea"/>
                <a:cs typeface="+mj-cs"/>
              </a:rPr>
              <a:t> lunch?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 descr="http://4.bp.blogspot.com/_tB6Y4JXc7kw/TL8S5niALyI/AAAAAAAAEGU/4D9Yblm-nrg/s1600/Cerambyci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916832"/>
            <a:ext cx="5732636" cy="42945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´s </a:t>
            </a:r>
            <a:r>
              <a:rPr lang="cs-CZ" dirty="0" err="1" smtClean="0"/>
              <a:t>chewing</a:t>
            </a:r>
            <a:r>
              <a:rPr lang="cs-CZ" dirty="0" smtClean="0"/>
              <a:t> </a:t>
            </a:r>
            <a:r>
              <a:rPr lang="cs-CZ" dirty="0" err="1" smtClean="0"/>
              <a:t>socks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Obrázek 2" descr="puppies ina box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8970" y="1772816"/>
            <a:ext cx="4791931" cy="3240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´s </a:t>
            </a:r>
            <a:r>
              <a:rPr lang="cs-CZ" dirty="0" err="1" smtClean="0"/>
              <a:t>fast</a:t>
            </a:r>
            <a:r>
              <a:rPr lang="cs-CZ" dirty="0" smtClean="0"/>
              <a:t> </a:t>
            </a:r>
            <a:r>
              <a:rPr lang="cs-CZ" dirty="0" err="1" smtClean="0"/>
              <a:t>asleep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Obrázek 2" descr="three black shee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640861"/>
            <a:ext cx="4824536" cy="36304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1806787"/>
            <a:ext cx="91440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http://debbiewhitfield.files.wordpress.com/2011/08/shimmering-spiders-web.jpg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http://ida.convio.net/images/content/pagebuilder/Puppies_in_a_box.jpg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http://1.bp.blogspot.com/_pC7fFk6HFC8/Soqx3zPNj5I/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AAAAAAAAAzg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/jT8kitY4d2k/s400/100_2933b.jpg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http://4.bp.blogspot.com/_tB6Y4JXc7kw/TL8S5niALyI/AAAAAAAAEGU/4D9Yblm-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nrg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/s1600/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Cerambycid.jpg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600" dirty="0" smtClean="0">
                <a:latin typeface="Calibri" pitchFamily="34" charset="0"/>
                <a:cs typeface="Times New Roman" pitchFamily="18" charset="0"/>
              </a:rPr>
              <a:t>SLATTERY, Mary; WILLIS, Jane: </a:t>
            </a:r>
            <a:r>
              <a:rPr lang="cs-CZ" sz="1600" i="1" dirty="0" err="1" smtClean="0">
                <a:latin typeface="Calibri" pitchFamily="34" charset="0"/>
                <a:cs typeface="Times New Roman" pitchFamily="18" charset="0"/>
              </a:rPr>
              <a:t>English</a:t>
            </a:r>
            <a:r>
              <a:rPr lang="cs-CZ" sz="1600" i="1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Calibri" pitchFamily="34" charset="0"/>
                <a:cs typeface="Times New Roman" pitchFamily="18" charset="0"/>
              </a:rPr>
              <a:t>for</a:t>
            </a:r>
            <a:r>
              <a:rPr lang="cs-CZ" sz="1600" i="1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Calibri" pitchFamily="34" charset="0"/>
                <a:cs typeface="Times New Roman" pitchFamily="18" charset="0"/>
              </a:rPr>
              <a:t>primary</a:t>
            </a:r>
            <a:r>
              <a:rPr lang="cs-CZ" sz="1600" i="1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600" i="1" dirty="0" err="1" smtClean="0">
                <a:latin typeface="Calibri" pitchFamily="34" charset="0"/>
                <a:cs typeface="Times New Roman" pitchFamily="18" charset="0"/>
              </a:rPr>
              <a:t>teachers</a:t>
            </a:r>
            <a:r>
              <a:rPr lang="cs-CZ" sz="1600" i="1" dirty="0" smtClean="0">
                <a:latin typeface="Calibri" pitchFamily="34" charset="0"/>
                <a:cs typeface="Times New Roman" pitchFamily="18" charset="0"/>
              </a:rPr>
              <a:t>. </a:t>
            </a:r>
            <a:r>
              <a:rPr lang="cs-CZ" sz="1600" dirty="0" smtClean="0">
                <a:latin typeface="Calibri" pitchFamily="34" charset="0"/>
                <a:cs typeface="Times New Roman" pitchFamily="18" charset="0"/>
              </a:rPr>
              <a:t>Oxford Univerzity </a:t>
            </a:r>
            <a:r>
              <a:rPr lang="cs-CZ" sz="1600" dirty="0" err="1" smtClean="0">
                <a:latin typeface="Calibri" pitchFamily="34" charset="0"/>
                <a:cs typeface="Times New Roman" pitchFamily="18" charset="0"/>
              </a:rPr>
              <a:t>Press</a:t>
            </a:r>
            <a:r>
              <a:rPr lang="cs-CZ" sz="1600" dirty="0" smtClean="0">
                <a:latin typeface="Calibri" pitchFamily="34" charset="0"/>
                <a:cs typeface="Times New Roman" pitchFamily="18" charset="0"/>
              </a:rPr>
              <a:t>, 2006.</a:t>
            </a:r>
            <a:endParaRPr kumimoji="0" lang="cs-CZ" sz="1600" b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171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Who´s having fun?</vt:lpstr>
      <vt:lpstr>Snímek 4</vt:lpstr>
      <vt:lpstr>Who´s chewing socks?</vt:lpstr>
      <vt:lpstr>Who´s fast asleep?</vt:lpstr>
      <vt:lpstr>Who´s having fun?</vt:lpstr>
      <vt:lpstr>Snímek 8</vt:lpstr>
      <vt:lpstr>Who´s chewing socks?</vt:lpstr>
      <vt:lpstr>Who´s fast asleep?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Rozalie</dc:creator>
  <cp:lastModifiedBy>josef</cp:lastModifiedBy>
  <cp:revision>17</cp:revision>
  <dcterms:created xsi:type="dcterms:W3CDTF">2011-12-13T19:07:55Z</dcterms:created>
  <dcterms:modified xsi:type="dcterms:W3CDTF">2012-03-29T05:14:43Z</dcterms:modified>
</cp:coreProperties>
</file>