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4"/>
  </p:notesMasterIdLst>
  <p:sldIdLst>
    <p:sldId id="256" r:id="rId3"/>
    <p:sldId id="342" r:id="rId4"/>
    <p:sldId id="343" r:id="rId5"/>
    <p:sldId id="345" r:id="rId6"/>
    <p:sldId id="346" r:id="rId7"/>
    <p:sldId id="347" r:id="rId8"/>
    <p:sldId id="349" r:id="rId9"/>
    <p:sldId id="351" r:id="rId10"/>
    <p:sldId id="352" r:id="rId11"/>
    <p:sldId id="271" r:id="rId12"/>
    <p:sldId id="270" r:id="rId13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39" autoAdjust="0"/>
    <p:restoredTop sz="94660"/>
  </p:normalViewPr>
  <p:slideViewPr>
    <p:cSldViewPr>
      <p:cViewPr varScale="1">
        <p:scale>
          <a:sx n="70" d="100"/>
          <a:sy n="70" d="100"/>
        </p:scale>
        <p:origin x="-426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emf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1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2.jpe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3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5" Type="http://schemas.openxmlformats.org/officeDocument/2006/relationships/hyperlink" Target="http://www.praktikloziska.cz/admin/uploaded/image/e-shop/mapro/tmft.pdf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9470404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Jednořadé válečkové a kuželíkové ložisko,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ložiska s kuželovou dírou, montáž  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Narážecí pouzdro, radiální vůle,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montážní trubka, spároměr, upínací pouzdro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2.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VY_32_INOVACE_22_442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Valivá ložiska – montáž 3 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Jednořadé válečkové ložisko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ětšinou jsou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rozebíratelná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 descr="C:\Users\Milan\Documents\Bluetooth\Inbox\IMAG031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772" y="1884496"/>
            <a:ext cx="4205981" cy="403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723776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álečky s vnitřním kroužkem tvoří celek – může se posouvat po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bezpřírubovém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kroužku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montáž se provádí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narážecím, úderným pouzdrem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2276872"/>
            <a:ext cx="237626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1" y="2315574"/>
            <a:ext cx="2808312" cy="3417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1614136"/>
            <a:ext cx="2064950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42830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Narážecí souprava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pro rychlou, přesnou a bezpečnou montáž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ložisek s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průměrem díry od 10 do 55 mm (0.39 - 2.2“)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 vnějším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průměrem od 26 do 120 mm (1.0 - 4.7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“)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obsahuje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36 narážecích kroužků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 PA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3 montážní trubky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 PA vyztuženého skleněnými                                          vlákny                                                                             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úderné kladivo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 údernými nylonovými plochami,                                               naplněné ocelovými broky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onstrukce kroužku umožní použít lis</a:t>
            </a:r>
          </a:p>
          <a:p>
            <a:r>
              <a:rPr lang="cs-CZ" sz="2000" dirty="0"/>
              <a:t>určena pro rychlou, přesnou a bezpečnou montáž ložisek</a:t>
            </a:r>
          </a:p>
          <a:p>
            <a:r>
              <a:rPr lang="pl-PL" sz="2000" dirty="0"/>
              <a:t>s prurčena pro rychlou, přesnou a bezpečnou montáž ložisek</a:t>
            </a:r>
          </a:p>
          <a:p>
            <a:r>
              <a:rPr lang="pl-PL" sz="2000" dirty="0"/>
              <a:t>s průměrem díry od 10 do 55 mm (0.39 - 2.2“) s</a:t>
            </a:r>
          </a:p>
          <a:p>
            <a:r>
              <a:rPr lang="pl-PL" sz="2000" dirty="0"/>
              <a:t>vnějším průměrem od 26 do 120 mm (1.0 - 4.7“).ůměrem díry od 10 do 55 mm (0.39 - 2.2“) s</a:t>
            </a:r>
          </a:p>
          <a:p>
            <a:r>
              <a:rPr lang="pl-PL" sz="2000" dirty="0"/>
              <a:t>vnějším průměrem od 26 do 120 mm (1.0 - 4.7“).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5" y="2636912"/>
            <a:ext cx="2716030" cy="3270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58113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radiální vůle se měří po montáži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42715"/>
            <a:ext cx="2963300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C:\Users\Milan\Documents\Bluetooth\Inbox\IMAG031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375" y="1142715"/>
            <a:ext cx="4046041" cy="365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868080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Dvouřadá naklápěcí ložiska – nerozebíratelná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nější kroužek se nesmí vzpříčit, měření radiální vůle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46" name="Picture 2" descr="C:\Users\Milan\Documents\Bluetooth\Inbox\IMAG031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44824"/>
            <a:ext cx="391290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44988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Kuželíková ložiska – rozebíratelná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ři montáži musí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být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axiálně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zajištěny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používají se na krátké hřídele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álcové plochy kroužku musí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lícovat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                                                              válcovou plochou hřídele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eřídit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axiální vůli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0" name="Picture 2" descr="C:\Users\Milan\Documents\Bluetooth\Inbox\IMAG031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78000"/>
            <a:ext cx="3528392" cy="459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93958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Montáž ložisek s kuželovou dírou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kuželový čep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hřídele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omocí kuželového                                                                                   drážkovaného                                                                   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upínacího pouzdra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 descr="C:\Users\Milan\Documents\Bluetooth\Inbox\IMAG033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88840"/>
            <a:ext cx="5522973" cy="386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7081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velká ložiska lze při montáži hydraulicky roztahovat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866" y="1268760"/>
            <a:ext cx="6413500" cy="460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376960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postup montáže válečkového ložiska.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Jaký je postup montáže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kuželíkového ložiska.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Popište co obsahuje „narážecí souprava“.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 se provádí montáž ložiska s kuželovou dírou.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Josef DILLINGER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Josef a kol. Moderní strojírenství pro školu a praxi. Praha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Europa - Sobotáles 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</a:rPr>
              <a:t>cz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., 2007, ISBN 978-80-86706-19-1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Ing. FIALOVÁ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Dana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;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Ing. GRADEK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Vladislav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 Zámečnické práce a údržba.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Praha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: PARTA, 2007, ISBN 978-80- 7320-105-0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19.3.2014].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www.praktikloziska.cz/admin/uploaded/image/e-shop/mapro/tmft.pdf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37865</TotalTime>
  <Words>532</Words>
  <Application>Microsoft Office PowerPoint</Application>
  <PresentationFormat>Předvádění na obrazovce (4:3)</PresentationFormat>
  <Paragraphs>126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Milan</cp:lastModifiedBy>
  <cp:revision>187</cp:revision>
  <cp:lastPrinted>1601-01-01T00:00:00Z</cp:lastPrinted>
  <dcterms:created xsi:type="dcterms:W3CDTF">1601-01-01T00:00:00Z</dcterms:created>
  <dcterms:modified xsi:type="dcterms:W3CDTF">2014-03-19T23:18:12Z</dcterms:modified>
</cp:coreProperties>
</file>