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7"/>
  </p:notesMasterIdLst>
  <p:handoutMasterIdLst>
    <p:handoutMasterId r:id="rId38"/>
  </p:handoutMasterIdLst>
  <p:sldIdLst>
    <p:sldId id="325" r:id="rId3"/>
    <p:sldId id="256" r:id="rId4"/>
    <p:sldId id="257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297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296" r:id="rId23"/>
    <p:sldId id="314" r:id="rId24"/>
    <p:sldId id="315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327" r:id="rId35"/>
    <p:sldId id="326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363C9"/>
    <a:srgbClr val="FF79FF"/>
    <a:srgbClr val="76B531"/>
    <a:srgbClr val="8BCC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83044" autoAdjust="0"/>
  </p:normalViewPr>
  <p:slideViewPr>
    <p:cSldViewPr>
      <p:cViewPr varScale="1">
        <p:scale>
          <a:sx n="44" d="100"/>
          <a:sy n="44" d="100"/>
        </p:scale>
        <p:origin x="-37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1" d="100"/>
          <a:sy n="41" d="100"/>
        </p:scale>
        <p:origin x="-2395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AFB07-D92F-4045-AD70-C169EC34CAB7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25681E-4DBB-428A-A73D-B5780D17EB4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20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548C6-9D74-4163-81B5-08D8F52B8F80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93713-C6CA-432E-ACD9-3B15F33F6C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665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Třída se rozdělí na dva týmy</a:t>
            </a:r>
            <a:r>
              <a:rPr lang="cs-CZ" baseline="0" dirty="0" smtClean="0"/>
              <a:t> – kolečko x křížek. </a:t>
            </a:r>
            <a:r>
              <a:rPr lang="cs-CZ" dirty="0" smtClean="0"/>
              <a:t>Kliknutím na herní pole</a:t>
            </a:r>
            <a:r>
              <a:rPr lang="cs-CZ" baseline="0" dirty="0" smtClean="0"/>
              <a:t> se zobrazí otázka. Správnost odpovědi si ověříš kliknutím na „fajfku“. Zpátky na herní pole se vrátíš kliknutím na domeček. Při správné odpovědi umístíš svůj symbol kliknutím na herní pole (kolečko – 1x ; křížek – 2x). Při nesprávné odpovědi dané pole připadá soupeři. Vyhrává tým, který propojí 4 symboly všemi směry.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93713-C6CA-432E-ACD9-3B15F33F6CF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961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93713-C6CA-432E-ACD9-3B15F33F6CF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137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83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878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8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08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638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3608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277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3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741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07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334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306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5170756-A4A0-49C8-99D2-8BAC9664B1DF}" type="datetimeFigureOut">
              <a:rPr lang="cs-CZ" smtClean="0"/>
              <a:t>23.3.2014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6D608F-FF0B-402F-A545-0A1369E7D97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2.xml"/><Relationship Id="rId18" Type="http://schemas.openxmlformats.org/officeDocument/2006/relationships/slide" Target="slide19.xml"/><Relationship Id="rId26" Type="http://schemas.openxmlformats.org/officeDocument/2006/relationships/slide" Target="slide22.xml"/><Relationship Id="rId3" Type="http://schemas.openxmlformats.org/officeDocument/2006/relationships/slide" Target="slide25.xml"/><Relationship Id="rId21" Type="http://schemas.openxmlformats.org/officeDocument/2006/relationships/slide" Target="slide16.xml"/><Relationship Id="rId7" Type="http://schemas.openxmlformats.org/officeDocument/2006/relationships/slide" Target="slide6.xml"/><Relationship Id="rId12" Type="http://schemas.openxmlformats.org/officeDocument/2006/relationships/slide" Target="slide13.xml"/><Relationship Id="rId17" Type="http://schemas.openxmlformats.org/officeDocument/2006/relationships/slide" Target="slide20.xml"/><Relationship Id="rId25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9.xml"/><Relationship Id="rId20" Type="http://schemas.openxmlformats.org/officeDocument/2006/relationships/slide" Target="slide17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12.xml"/><Relationship Id="rId6" Type="http://schemas.openxmlformats.org/officeDocument/2006/relationships/slide" Target="slide7.xml"/><Relationship Id="rId11" Type="http://schemas.openxmlformats.org/officeDocument/2006/relationships/slide" Target="slide14.xml"/><Relationship Id="rId24" Type="http://schemas.openxmlformats.org/officeDocument/2006/relationships/slide" Target="slide24.xml"/><Relationship Id="rId32" Type="http://schemas.openxmlformats.org/officeDocument/2006/relationships/slide" Target="slide28.xml"/><Relationship Id="rId5" Type="http://schemas.openxmlformats.org/officeDocument/2006/relationships/slide" Target="slide8.xml"/><Relationship Id="rId15" Type="http://schemas.openxmlformats.org/officeDocument/2006/relationships/slide" Target="slide10.xml"/><Relationship Id="rId23" Type="http://schemas.openxmlformats.org/officeDocument/2006/relationships/slide" Target="slide27.xml"/><Relationship Id="rId28" Type="http://schemas.openxmlformats.org/officeDocument/2006/relationships/slide" Target="slide32.xml"/><Relationship Id="rId10" Type="http://schemas.openxmlformats.org/officeDocument/2006/relationships/slide" Target="slide3.xml"/><Relationship Id="rId19" Type="http://schemas.openxmlformats.org/officeDocument/2006/relationships/slide" Target="slide18.xml"/><Relationship Id="rId31" Type="http://schemas.openxmlformats.org/officeDocument/2006/relationships/slide" Target="slide29.xml"/><Relationship Id="rId4" Type="http://schemas.openxmlformats.org/officeDocument/2006/relationships/slide" Target="slide26.xml"/><Relationship Id="rId9" Type="http://schemas.openxmlformats.org/officeDocument/2006/relationships/slide" Target="slide4.xml"/><Relationship Id="rId14" Type="http://schemas.openxmlformats.org/officeDocument/2006/relationships/slide" Target="slide11.xml"/><Relationship Id="rId22" Type="http://schemas.openxmlformats.org/officeDocument/2006/relationships/slide" Target="slide15.xml"/><Relationship Id="rId27" Type="http://schemas.openxmlformats.org/officeDocument/2006/relationships/slide" Target="slide21.xml"/><Relationship Id="rId30" Type="http://schemas.openxmlformats.org/officeDocument/2006/relationships/slide" Target="slide3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12.jpeg"/><Relationship Id="rId9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16.jpeg"/><Relationship Id="rId12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2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microsoft.com/office/2007/relationships/hdphoto" Target="../media/hdphoto1.wdp"/><Relationship Id="rId5" Type="http://schemas.openxmlformats.org/officeDocument/2006/relationships/image" Target="../media/image12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f/Hans_von_Aachen_003.jpg" TargetMode="External"/><Relationship Id="rId7" Type="http://schemas.openxmlformats.org/officeDocument/2006/relationships/hyperlink" Target="http://upload.wikimedia.org/wikipedia/commons/8/89/Desky_zemske_kniha.jpg" TargetMode="External"/><Relationship Id="rId2" Type="http://schemas.openxmlformats.org/officeDocument/2006/relationships/hyperlink" Target="http://upload.wikimedia.org/wikipedia/commons/d/d2/Arcimboldovertemnus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3/Kralice.jpg" TargetMode="External"/><Relationship Id="rId5" Type="http://schemas.openxmlformats.org/officeDocument/2006/relationships/hyperlink" Target="http://upload.wikimedia.org/wikipedia/commons/thumb/d/d0/Hans_Bocksberger_der_Aeltere_001.jpg/303px-Hans_Bocksberger_der_Aeltere_001.jpg" TargetMode="External"/><Relationship Id="rId4" Type="http://schemas.openxmlformats.org/officeDocument/2006/relationships/hyperlink" Target="http://upload.wikimedia.org/wikipedia/commons/2/2d/Pra%C5%BEsk%C3%BD_hrad,_Letohr%C3%A1dek_kr%C3%A1lovny_Anny_02.jpg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404664"/>
            <a:ext cx="9036496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     	</a:t>
            </a:r>
            <a:r>
              <a:rPr lang="cs-CZ" dirty="0" smtClean="0"/>
              <a:t>					                                                                          </a:t>
            </a:r>
            <a:r>
              <a:rPr lang="cs-CZ" dirty="0"/>
              <a:t> </a:t>
            </a:r>
            <a:r>
              <a:rPr lang="cs-CZ" sz="3200" dirty="0"/>
              <a:t> </a:t>
            </a:r>
            <a:r>
              <a:rPr lang="cs-CZ" sz="3200" dirty="0" smtClean="0"/>
              <a:t>VY_32_INOVACE_81.20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Jméno autora: </a:t>
            </a:r>
            <a:r>
              <a:rPr lang="cs-CZ" dirty="0" smtClean="0"/>
              <a:t>Iva Vondrová </a:t>
            </a:r>
          </a:p>
          <a:p>
            <a:r>
              <a:rPr lang="cs-CZ" b="1" dirty="0" smtClean="0"/>
              <a:t>Datum </a:t>
            </a:r>
            <a:r>
              <a:rPr lang="cs-CZ" b="1" dirty="0"/>
              <a:t>(období) tvorby: </a:t>
            </a:r>
            <a:r>
              <a:rPr lang="cs-CZ" dirty="0"/>
              <a:t>září 2013 </a:t>
            </a:r>
          </a:p>
          <a:p>
            <a:r>
              <a:rPr lang="cs-CZ" b="1" dirty="0"/>
              <a:t>Ročník, pro který je materiál určen: </a:t>
            </a:r>
            <a:r>
              <a:rPr lang="cs-CZ" dirty="0" smtClean="0"/>
              <a:t>osmý</a:t>
            </a:r>
            <a:endParaRPr lang="cs-CZ" dirty="0"/>
          </a:p>
          <a:p>
            <a:r>
              <a:rPr lang="cs-CZ" b="1" dirty="0"/>
              <a:t>Vzdělávací oblast (obor, tematický okruh): </a:t>
            </a:r>
            <a:r>
              <a:rPr lang="cs-CZ" dirty="0"/>
              <a:t>Dějepis </a:t>
            </a:r>
          </a:p>
          <a:p>
            <a:r>
              <a:rPr lang="cs-CZ" dirty="0" smtClean="0"/>
              <a:t>				        Opakování </a:t>
            </a:r>
            <a:r>
              <a:rPr lang="cs-CZ" dirty="0"/>
              <a:t>učiva </a:t>
            </a:r>
            <a:r>
              <a:rPr lang="cs-CZ" dirty="0" smtClean="0"/>
              <a:t>– Nástup Habsburků na český trůn</a:t>
            </a:r>
            <a:endParaRPr lang="cs-CZ" dirty="0"/>
          </a:p>
          <a:p>
            <a:r>
              <a:rPr lang="cs-CZ" dirty="0"/>
              <a:t>                                                                      </a:t>
            </a:r>
          </a:p>
          <a:p>
            <a:r>
              <a:rPr lang="cs-CZ" b="1" dirty="0"/>
              <a:t> </a:t>
            </a:r>
            <a:r>
              <a:rPr lang="cs-CZ" dirty="0"/>
              <a:t> 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Materiál je určen k opakování učiva osmého ročníku – </a:t>
            </a:r>
            <a:r>
              <a:rPr lang="cs-CZ" dirty="0"/>
              <a:t>Nástup Habsburků na český trůn</a:t>
            </a:r>
            <a:r>
              <a:rPr lang="cs-CZ" dirty="0" smtClean="0"/>
              <a:t>. Žáci se na základě svých dosavadních znalostí aktivně zapojují do opakování učiva. Konkrétní návod k práci s daným materiálem je uveden v jeho poznámkách. V materiálu je použito obrázků z Microsoft Office </a:t>
            </a:r>
            <a:r>
              <a:rPr lang="cs-CZ" dirty="0" err="1" smtClean="0"/>
              <a:t>Cliparts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7" name="Picture 3" descr="C:\Users\jitka.libricka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233" y="141277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46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Obdélník 1216">
            <a:hlinkClick r:id="rId3" action="ppaction://hlinksldjump"/>
          </p:cNvPr>
          <p:cNvSpPr/>
          <p:nvPr/>
        </p:nvSpPr>
        <p:spPr>
          <a:xfrm>
            <a:off x="6661907" y="403842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7" name="Obdélník 1156"/>
          <p:cNvSpPr/>
          <p:nvPr/>
        </p:nvSpPr>
        <p:spPr>
          <a:xfrm>
            <a:off x="6662845" y="403848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67" name="Skupina 1166"/>
          <p:cNvGrpSpPr/>
          <p:nvPr/>
        </p:nvGrpSpPr>
        <p:grpSpPr>
          <a:xfrm>
            <a:off x="6661233" y="4041910"/>
            <a:ext cx="792088" cy="830997"/>
            <a:chOff x="971600" y="908720"/>
            <a:chExt cx="792088" cy="836305"/>
          </a:xfrm>
        </p:grpSpPr>
        <p:grpSp>
          <p:nvGrpSpPr>
            <p:cNvPr id="1168" name="Skupina 116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70" name="Obdélník 116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71" name="TextovéPole 117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69" name="Obdélník 116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6" name="Skupina 1195"/>
          <p:cNvGrpSpPr/>
          <p:nvPr/>
        </p:nvGrpSpPr>
        <p:grpSpPr>
          <a:xfrm>
            <a:off x="6662279" y="3966417"/>
            <a:ext cx="792088" cy="1107996"/>
            <a:chOff x="3563888" y="836712"/>
            <a:chExt cx="792088" cy="1107996"/>
          </a:xfrm>
        </p:grpSpPr>
        <p:sp>
          <p:nvSpPr>
            <p:cNvPr id="1197" name="Obdélník 119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98" name="TextovéPole 119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99" name="Obdélník 119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282" name="Obdélník 1281">
            <a:hlinkClick r:id="rId4" action="ppaction://hlinksldjump"/>
          </p:cNvPr>
          <p:cNvSpPr/>
          <p:nvPr/>
        </p:nvSpPr>
        <p:spPr>
          <a:xfrm>
            <a:off x="7544974" y="492793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22" name="Obdélník 1221"/>
          <p:cNvSpPr/>
          <p:nvPr/>
        </p:nvSpPr>
        <p:spPr>
          <a:xfrm>
            <a:off x="7545912" y="492798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28" name="Skupina 1227"/>
          <p:cNvGrpSpPr/>
          <p:nvPr/>
        </p:nvGrpSpPr>
        <p:grpSpPr>
          <a:xfrm>
            <a:off x="7544300" y="4931416"/>
            <a:ext cx="792088" cy="830997"/>
            <a:chOff x="971600" y="908720"/>
            <a:chExt cx="792088" cy="836305"/>
          </a:xfrm>
        </p:grpSpPr>
        <p:grpSp>
          <p:nvGrpSpPr>
            <p:cNvPr id="1229" name="Skupina 122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31" name="Obdélník 123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32" name="TextovéPole 123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30" name="Obdélník 122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58" name="Skupina 1257"/>
          <p:cNvGrpSpPr/>
          <p:nvPr/>
        </p:nvGrpSpPr>
        <p:grpSpPr>
          <a:xfrm>
            <a:off x="7545346" y="4855923"/>
            <a:ext cx="792088" cy="1107996"/>
            <a:chOff x="3563888" y="836712"/>
            <a:chExt cx="792088" cy="1107996"/>
          </a:xfrm>
        </p:grpSpPr>
        <p:sp>
          <p:nvSpPr>
            <p:cNvPr id="1259" name="Obdélník 125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0" name="TextovéPole 125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1" name="Obdélník 126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527" name="Obdélník 526">
            <a:hlinkClick r:id="rId5" action="ppaction://hlinksldjump"/>
          </p:cNvPr>
          <p:cNvSpPr/>
          <p:nvPr/>
        </p:nvSpPr>
        <p:spPr>
          <a:xfrm>
            <a:off x="7544974" y="133119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891" name="Obdélník 890">
            <a:hlinkClick r:id="rId6" action="ppaction://hlinksldjump"/>
          </p:cNvPr>
          <p:cNvSpPr/>
          <p:nvPr/>
        </p:nvSpPr>
        <p:spPr>
          <a:xfrm>
            <a:off x="6661907" y="133214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980" name="Obdélník 979">
            <a:hlinkClick r:id="rId7" action="ppaction://hlinksldjump"/>
          </p:cNvPr>
          <p:cNvSpPr/>
          <p:nvPr/>
        </p:nvSpPr>
        <p:spPr>
          <a:xfrm>
            <a:off x="5773623" y="133308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991" name="Obdélník 990">
            <a:hlinkClick r:id="rId8" action="ppaction://hlinksldjump"/>
          </p:cNvPr>
          <p:cNvSpPr/>
          <p:nvPr/>
        </p:nvSpPr>
        <p:spPr>
          <a:xfrm>
            <a:off x="4890556" y="133402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02" name="Obdélník 1001">
            <a:hlinkClick r:id="rId9" action="ppaction://hlinksldjump"/>
          </p:cNvPr>
          <p:cNvSpPr/>
          <p:nvPr/>
        </p:nvSpPr>
        <p:spPr>
          <a:xfrm>
            <a:off x="4004288" y="133308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13" name="Obdélník 1012">
            <a:hlinkClick r:id="rId10" action="ppaction://hlinksldjump"/>
          </p:cNvPr>
          <p:cNvSpPr/>
          <p:nvPr/>
        </p:nvSpPr>
        <p:spPr>
          <a:xfrm>
            <a:off x="3121221" y="133402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4" name="Obdélník 1083">
            <a:hlinkClick r:id="rId11" action="ppaction://hlinksldjump"/>
          </p:cNvPr>
          <p:cNvSpPr/>
          <p:nvPr/>
        </p:nvSpPr>
        <p:spPr>
          <a:xfrm>
            <a:off x="7545993" y="2237592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5" name="Obdélník 1084">
            <a:hlinkClick r:id="rId12" action="ppaction://hlinksldjump"/>
          </p:cNvPr>
          <p:cNvSpPr/>
          <p:nvPr/>
        </p:nvSpPr>
        <p:spPr>
          <a:xfrm>
            <a:off x="6662926" y="2238535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6" name="Obdélník 1085">
            <a:hlinkClick r:id="rId13" action="ppaction://hlinksldjump"/>
          </p:cNvPr>
          <p:cNvSpPr/>
          <p:nvPr/>
        </p:nvSpPr>
        <p:spPr>
          <a:xfrm>
            <a:off x="5774642" y="223947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7" name="Obdélník 1086">
            <a:hlinkClick r:id="rId14" action="ppaction://hlinksldjump"/>
          </p:cNvPr>
          <p:cNvSpPr/>
          <p:nvPr/>
        </p:nvSpPr>
        <p:spPr>
          <a:xfrm>
            <a:off x="4891575" y="224042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8" name="Obdélník 1087">
            <a:hlinkClick r:id="rId15" action="ppaction://hlinksldjump"/>
          </p:cNvPr>
          <p:cNvSpPr/>
          <p:nvPr/>
        </p:nvSpPr>
        <p:spPr>
          <a:xfrm>
            <a:off x="4005307" y="223947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9" name="Obdélník 1088">
            <a:hlinkClick r:id="rId16" action="ppaction://hlinksldjump"/>
          </p:cNvPr>
          <p:cNvSpPr/>
          <p:nvPr/>
        </p:nvSpPr>
        <p:spPr>
          <a:xfrm>
            <a:off x="3122240" y="224042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0" name="Obdélník 1149">
            <a:hlinkClick r:id="rId17" action="ppaction://hlinksldjump"/>
          </p:cNvPr>
          <p:cNvSpPr/>
          <p:nvPr/>
        </p:nvSpPr>
        <p:spPr>
          <a:xfrm>
            <a:off x="7544974" y="312859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1" name="Obdélník 1150">
            <a:hlinkClick r:id="rId18" action="ppaction://hlinksldjump"/>
          </p:cNvPr>
          <p:cNvSpPr/>
          <p:nvPr/>
        </p:nvSpPr>
        <p:spPr>
          <a:xfrm>
            <a:off x="6661907" y="312954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2" name="Obdélník 1151">
            <a:hlinkClick r:id="rId19" action="ppaction://hlinksldjump"/>
          </p:cNvPr>
          <p:cNvSpPr/>
          <p:nvPr/>
        </p:nvSpPr>
        <p:spPr>
          <a:xfrm>
            <a:off x="5773623" y="313048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3" name="Obdélník 1152">
            <a:hlinkClick r:id="rId20" action="ppaction://hlinksldjump"/>
          </p:cNvPr>
          <p:cNvSpPr/>
          <p:nvPr/>
        </p:nvSpPr>
        <p:spPr>
          <a:xfrm>
            <a:off x="4890556" y="313142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4" name="Obdélník 1153">
            <a:hlinkClick r:id="rId21" action="ppaction://hlinksldjump"/>
          </p:cNvPr>
          <p:cNvSpPr/>
          <p:nvPr/>
        </p:nvSpPr>
        <p:spPr>
          <a:xfrm>
            <a:off x="4004288" y="313048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5" name="Obdélník 1154">
            <a:hlinkClick r:id="rId22" action="ppaction://hlinksldjump"/>
          </p:cNvPr>
          <p:cNvSpPr/>
          <p:nvPr/>
        </p:nvSpPr>
        <p:spPr>
          <a:xfrm>
            <a:off x="3121221" y="313142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6" name="Obdélník 1215">
            <a:hlinkClick r:id="rId23" action="ppaction://hlinksldjump"/>
          </p:cNvPr>
          <p:cNvSpPr/>
          <p:nvPr/>
        </p:nvSpPr>
        <p:spPr>
          <a:xfrm>
            <a:off x="7544974" y="403748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8" name="Obdélník 1217">
            <a:hlinkClick r:id="rId24" action="ppaction://hlinksldjump"/>
          </p:cNvPr>
          <p:cNvSpPr/>
          <p:nvPr/>
        </p:nvSpPr>
        <p:spPr>
          <a:xfrm>
            <a:off x="5773623" y="403936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9" name="Obdélník 1218">
            <a:hlinkClick r:id="rId25" action="ppaction://hlinksldjump"/>
          </p:cNvPr>
          <p:cNvSpPr/>
          <p:nvPr/>
        </p:nvSpPr>
        <p:spPr>
          <a:xfrm>
            <a:off x="4890556" y="404031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20" name="Obdélník 1219">
            <a:hlinkClick r:id="rId26" action="ppaction://hlinksldjump"/>
          </p:cNvPr>
          <p:cNvSpPr/>
          <p:nvPr/>
        </p:nvSpPr>
        <p:spPr>
          <a:xfrm>
            <a:off x="4004288" y="403936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21" name="Obdélník 1220">
            <a:hlinkClick r:id="rId27" action="ppaction://hlinksldjump"/>
          </p:cNvPr>
          <p:cNvSpPr/>
          <p:nvPr/>
        </p:nvSpPr>
        <p:spPr>
          <a:xfrm>
            <a:off x="3121221" y="404031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3" name="Obdélník 1282">
            <a:hlinkClick r:id="rId28" action="ppaction://hlinksldjump"/>
          </p:cNvPr>
          <p:cNvSpPr/>
          <p:nvPr/>
        </p:nvSpPr>
        <p:spPr>
          <a:xfrm>
            <a:off x="6661907" y="492887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4" name="Obdélník 1283">
            <a:hlinkClick r:id="rId29" action="ppaction://hlinksldjump"/>
          </p:cNvPr>
          <p:cNvSpPr/>
          <p:nvPr/>
        </p:nvSpPr>
        <p:spPr>
          <a:xfrm>
            <a:off x="5773623" y="4929816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5" name="Obdélník 1284">
            <a:hlinkClick r:id="rId30" action="ppaction://hlinksldjump"/>
          </p:cNvPr>
          <p:cNvSpPr/>
          <p:nvPr/>
        </p:nvSpPr>
        <p:spPr>
          <a:xfrm>
            <a:off x="4890556" y="4930759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6" name="Obdélník 1285">
            <a:hlinkClick r:id="rId31" action="ppaction://hlinksldjump"/>
          </p:cNvPr>
          <p:cNvSpPr/>
          <p:nvPr/>
        </p:nvSpPr>
        <p:spPr>
          <a:xfrm>
            <a:off x="4004288" y="4929816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7" name="Obdélník 1286">
            <a:hlinkClick r:id="rId32" action="ppaction://hlinksldjump"/>
          </p:cNvPr>
          <p:cNvSpPr/>
          <p:nvPr/>
        </p:nvSpPr>
        <p:spPr>
          <a:xfrm>
            <a:off x="3121221" y="4930759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517" name="Obdélník 516"/>
          <p:cNvSpPr/>
          <p:nvPr/>
        </p:nvSpPr>
        <p:spPr>
          <a:xfrm>
            <a:off x="7545912" y="133125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2" name="Obdélník 891"/>
          <p:cNvSpPr/>
          <p:nvPr/>
        </p:nvSpPr>
        <p:spPr>
          <a:xfrm>
            <a:off x="6662845" y="133219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1" name="Obdélník 980"/>
          <p:cNvSpPr/>
          <p:nvPr/>
        </p:nvSpPr>
        <p:spPr>
          <a:xfrm>
            <a:off x="5774561" y="133314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2" name="Obdélník 991"/>
          <p:cNvSpPr/>
          <p:nvPr/>
        </p:nvSpPr>
        <p:spPr>
          <a:xfrm>
            <a:off x="4891494" y="133408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3" name="Obdélník 1002"/>
          <p:cNvSpPr/>
          <p:nvPr/>
        </p:nvSpPr>
        <p:spPr>
          <a:xfrm>
            <a:off x="4005226" y="133314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4" name="Obdélník 1013"/>
          <p:cNvSpPr/>
          <p:nvPr/>
        </p:nvSpPr>
        <p:spPr>
          <a:xfrm>
            <a:off x="3122159" y="133408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518" name="Skupina 517"/>
          <p:cNvGrpSpPr/>
          <p:nvPr/>
        </p:nvGrpSpPr>
        <p:grpSpPr>
          <a:xfrm>
            <a:off x="7544300" y="1334684"/>
            <a:ext cx="792088" cy="830997"/>
            <a:chOff x="971600" y="908720"/>
            <a:chExt cx="792088" cy="836305"/>
          </a:xfrm>
        </p:grpSpPr>
        <p:grpSp>
          <p:nvGrpSpPr>
            <p:cNvPr id="519" name="Skupina 51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521" name="Obdélník 52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22" name="TextovéPole 52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520" name="Obdélník 51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893" name="Skupina 892"/>
          <p:cNvGrpSpPr/>
          <p:nvPr/>
        </p:nvGrpSpPr>
        <p:grpSpPr>
          <a:xfrm>
            <a:off x="6661233" y="1335627"/>
            <a:ext cx="792088" cy="830997"/>
            <a:chOff x="971600" y="908720"/>
            <a:chExt cx="792088" cy="836305"/>
          </a:xfrm>
        </p:grpSpPr>
        <p:grpSp>
          <p:nvGrpSpPr>
            <p:cNvPr id="894" name="Skupina 89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896" name="Obdélník 89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897" name="TextovéPole 89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895" name="Obdélník 89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82" name="Skupina 981"/>
          <p:cNvGrpSpPr/>
          <p:nvPr/>
        </p:nvGrpSpPr>
        <p:grpSpPr>
          <a:xfrm>
            <a:off x="5772949" y="1336570"/>
            <a:ext cx="792088" cy="830997"/>
            <a:chOff x="971600" y="908720"/>
            <a:chExt cx="792088" cy="836305"/>
          </a:xfrm>
        </p:grpSpPr>
        <p:grpSp>
          <p:nvGrpSpPr>
            <p:cNvPr id="983" name="Skupina 98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985" name="Obdélník 98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86" name="TextovéPole 98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984" name="Obdélník 98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93" name="Skupina 992"/>
          <p:cNvGrpSpPr/>
          <p:nvPr/>
        </p:nvGrpSpPr>
        <p:grpSpPr>
          <a:xfrm>
            <a:off x="4889882" y="1337513"/>
            <a:ext cx="792088" cy="830997"/>
            <a:chOff x="971600" y="908720"/>
            <a:chExt cx="792088" cy="836305"/>
          </a:xfrm>
        </p:grpSpPr>
        <p:grpSp>
          <p:nvGrpSpPr>
            <p:cNvPr id="994" name="Skupina 99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996" name="Obdélník 99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97" name="TextovéPole 99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995" name="Obdélník 99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4" name="Skupina 1003"/>
          <p:cNvGrpSpPr/>
          <p:nvPr/>
        </p:nvGrpSpPr>
        <p:grpSpPr>
          <a:xfrm>
            <a:off x="4003614" y="1336570"/>
            <a:ext cx="792088" cy="830997"/>
            <a:chOff x="971600" y="908720"/>
            <a:chExt cx="792088" cy="836305"/>
          </a:xfrm>
        </p:grpSpPr>
        <p:grpSp>
          <p:nvGrpSpPr>
            <p:cNvPr id="1005" name="Skupina 1004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07" name="Obdélník 1006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08" name="TextovéPole 1007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06" name="Obdélník 1005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15" name="Skupina 1014"/>
          <p:cNvGrpSpPr/>
          <p:nvPr/>
        </p:nvGrpSpPr>
        <p:grpSpPr>
          <a:xfrm>
            <a:off x="3120547" y="1337513"/>
            <a:ext cx="792088" cy="830997"/>
            <a:chOff x="971600" y="908720"/>
            <a:chExt cx="792088" cy="836305"/>
          </a:xfrm>
        </p:grpSpPr>
        <p:grpSp>
          <p:nvGrpSpPr>
            <p:cNvPr id="1016" name="Skupina 101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18" name="Obdélník 101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19" name="TextovéPole 101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17" name="Obdélník 101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23" name="Skupina 522"/>
          <p:cNvGrpSpPr/>
          <p:nvPr/>
        </p:nvGrpSpPr>
        <p:grpSpPr>
          <a:xfrm>
            <a:off x="7545346" y="1259191"/>
            <a:ext cx="792088" cy="1107996"/>
            <a:chOff x="3563888" y="836712"/>
            <a:chExt cx="792088" cy="1107996"/>
          </a:xfrm>
        </p:grpSpPr>
        <p:sp>
          <p:nvSpPr>
            <p:cNvPr id="524" name="Obdélník 523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525" name="TextovéPole 524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526" name="Obdélník 525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898" name="Skupina 897"/>
          <p:cNvGrpSpPr/>
          <p:nvPr/>
        </p:nvGrpSpPr>
        <p:grpSpPr>
          <a:xfrm>
            <a:off x="6662279" y="1260134"/>
            <a:ext cx="792088" cy="1107996"/>
            <a:chOff x="3563888" y="836712"/>
            <a:chExt cx="792088" cy="1107996"/>
          </a:xfrm>
        </p:grpSpPr>
        <p:sp>
          <p:nvSpPr>
            <p:cNvPr id="899" name="Obdélník 89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900" name="TextovéPole 89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901" name="Obdélník 90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87" name="Skupina 986"/>
          <p:cNvGrpSpPr/>
          <p:nvPr/>
        </p:nvGrpSpPr>
        <p:grpSpPr>
          <a:xfrm>
            <a:off x="5773995" y="1261077"/>
            <a:ext cx="792088" cy="1107996"/>
            <a:chOff x="3563888" y="836712"/>
            <a:chExt cx="792088" cy="1107996"/>
          </a:xfrm>
        </p:grpSpPr>
        <p:sp>
          <p:nvSpPr>
            <p:cNvPr id="988" name="Obdélník 987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989" name="TextovéPole 988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990" name="Obdélník 989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98" name="Skupina 997"/>
          <p:cNvGrpSpPr/>
          <p:nvPr/>
        </p:nvGrpSpPr>
        <p:grpSpPr>
          <a:xfrm>
            <a:off x="4890928" y="1262020"/>
            <a:ext cx="792088" cy="1107996"/>
            <a:chOff x="3563888" y="836712"/>
            <a:chExt cx="792088" cy="1107996"/>
          </a:xfrm>
        </p:grpSpPr>
        <p:sp>
          <p:nvSpPr>
            <p:cNvPr id="999" name="Obdélník 99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00" name="TextovéPole 99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01" name="Obdélník 100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9" name="Skupina 1008"/>
          <p:cNvGrpSpPr/>
          <p:nvPr/>
        </p:nvGrpSpPr>
        <p:grpSpPr>
          <a:xfrm>
            <a:off x="4004660" y="1261077"/>
            <a:ext cx="792088" cy="1107996"/>
            <a:chOff x="3563888" y="836712"/>
            <a:chExt cx="792088" cy="1107996"/>
          </a:xfrm>
        </p:grpSpPr>
        <p:sp>
          <p:nvSpPr>
            <p:cNvPr id="1010" name="Obdélník 1009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11" name="TextovéPole 1010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12" name="Obdélník 1011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20" name="Skupina 1019"/>
          <p:cNvGrpSpPr/>
          <p:nvPr/>
        </p:nvGrpSpPr>
        <p:grpSpPr>
          <a:xfrm>
            <a:off x="3121593" y="1262020"/>
            <a:ext cx="792088" cy="1107996"/>
            <a:chOff x="3563888" y="836712"/>
            <a:chExt cx="792088" cy="1107996"/>
          </a:xfrm>
        </p:grpSpPr>
        <p:sp>
          <p:nvSpPr>
            <p:cNvPr id="1021" name="Obdélník 102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22" name="TextovéPole 102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23" name="Obdélník 102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024" name="Obdélník 1023"/>
          <p:cNvSpPr/>
          <p:nvPr/>
        </p:nvSpPr>
        <p:spPr>
          <a:xfrm>
            <a:off x="7546931" y="2237650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5" name="Obdélník 1024"/>
          <p:cNvSpPr/>
          <p:nvPr/>
        </p:nvSpPr>
        <p:spPr>
          <a:xfrm>
            <a:off x="6663864" y="2238593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6" name="Obdélník 1025"/>
          <p:cNvSpPr/>
          <p:nvPr/>
        </p:nvSpPr>
        <p:spPr>
          <a:xfrm>
            <a:off x="5775580" y="223953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7" name="Obdélník 1026"/>
          <p:cNvSpPr/>
          <p:nvPr/>
        </p:nvSpPr>
        <p:spPr>
          <a:xfrm>
            <a:off x="4892513" y="224047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8" name="Obdélník 1027"/>
          <p:cNvSpPr/>
          <p:nvPr/>
        </p:nvSpPr>
        <p:spPr>
          <a:xfrm>
            <a:off x="4006245" y="223953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9" name="Obdélník 1028"/>
          <p:cNvSpPr/>
          <p:nvPr/>
        </p:nvSpPr>
        <p:spPr>
          <a:xfrm>
            <a:off x="3123178" y="224047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030" name="Skupina 1029"/>
          <p:cNvGrpSpPr/>
          <p:nvPr/>
        </p:nvGrpSpPr>
        <p:grpSpPr>
          <a:xfrm>
            <a:off x="7545319" y="2241078"/>
            <a:ext cx="792088" cy="830997"/>
            <a:chOff x="971600" y="908720"/>
            <a:chExt cx="792088" cy="836305"/>
          </a:xfrm>
        </p:grpSpPr>
        <p:grpSp>
          <p:nvGrpSpPr>
            <p:cNvPr id="1031" name="Skupina 103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33" name="Obdélník 103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34" name="TextovéPole 103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32" name="Obdélník 103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6662252" y="2242021"/>
            <a:ext cx="792088" cy="830997"/>
            <a:chOff x="971600" y="908720"/>
            <a:chExt cx="792088" cy="836305"/>
          </a:xfrm>
        </p:grpSpPr>
        <p:grpSp>
          <p:nvGrpSpPr>
            <p:cNvPr id="1036" name="Skupina 103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38" name="Obdélník 103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39" name="TextovéPole 103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37" name="Obdélník 103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40" name="Skupina 1039"/>
          <p:cNvGrpSpPr/>
          <p:nvPr/>
        </p:nvGrpSpPr>
        <p:grpSpPr>
          <a:xfrm>
            <a:off x="5773968" y="2242964"/>
            <a:ext cx="792088" cy="830997"/>
            <a:chOff x="971600" y="908720"/>
            <a:chExt cx="792088" cy="836305"/>
          </a:xfrm>
        </p:grpSpPr>
        <p:grpSp>
          <p:nvGrpSpPr>
            <p:cNvPr id="1041" name="Skupina 104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43" name="Obdélník 104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44" name="TextovéPole 104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42" name="Obdélník 104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45" name="Skupina 1044"/>
          <p:cNvGrpSpPr/>
          <p:nvPr/>
        </p:nvGrpSpPr>
        <p:grpSpPr>
          <a:xfrm>
            <a:off x="4890901" y="2243907"/>
            <a:ext cx="792088" cy="830997"/>
            <a:chOff x="971600" y="908720"/>
            <a:chExt cx="792088" cy="836305"/>
          </a:xfrm>
        </p:grpSpPr>
        <p:grpSp>
          <p:nvGrpSpPr>
            <p:cNvPr id="1046" name="Skupina 104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48" name="Obdélník 104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49" name="TextovéPole 104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47" name="Obdélník 104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50" name="Skupina 1049"/>
          <p:cNvGrpSpPr/>
          <p:nvPr/>
        </p:nvGrpSpPr>
        <p:grpSpPr>
          <a:xfrm>
            <a:off x="4004633" y="2242964"/>
            <a:ext cx="792088" cy="830997"/>
            <a:chOff x="971600" y="908720"/>
            <a:chExt cx="792088" cy="836305"/>
          </a:xfrm>
        </p:grpSpPr>
        <p:grpSp>
          <p:nvGrpSpPr>
            <p:cNvPr id="1051" name="Skupina 105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53" name="Obdélník 105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54" name="TextovéPole 105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52" name="Obdélník 105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55" name="Skupina 1054"/>
          <p:cNvGrpSpPr/>
          <p:nvPr/>
        </p:nvGrpSpPr>
        <p:grpSpPr>
          <a:xfrm>
            <a:off x="3121566" y="2243907"/>
            <a:ext cx="792088" cy="830997"/>
            <a:chOff x="971600" y="908720"/>
            <a:chExt cx="792088" cy="836305"/>
          </a:xfrm>
        </p:grpSpPr>
        <p:grpSp>
          <p:nvGrpSpPr>
            <p:cNvPr id="1056" name="Skupina 105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58" name="Obdélník 105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59" name="TextovéPole 105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57" name="Obdélník 105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0" name="Skupina 1059"/>
          <p:cNvGrpSpPr/>
          <p:nvPr/>
        </p:nvGrpSpPr>
        <p:grpSpPr>
          <a:xfrm>
            <a:off x="7546365" y="2165585"/>
            <a:ext cx="792088" cy="1107996"/>
            <a:chOff x="3563888" y="836712"/>
            <a:chExt cx="792088" cy="1107996"/>
          </a:xfrm>
        </p:grpSpPr>
        <p:sp>
          <p:nvSpPr>
            <p:cNvPr id="1061" name="Obdélník 106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62" name="TextovéPole 106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63" name="Obdélník 106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4" name="Skupina 1063"/>
          <p:cNvGrpSpPr/>
          <p:nvPr/>
        </p:nvGrpSpPr>
        <p:grpSpPr>
          <a:xfrm>
            <a:off x="6663298" y="2166528"/>
            <a:ext cx="792088" cy="1107996"/>
            <a:chOff x="3563888" y="836712"/>
            <a:chExt cx="792088" cy="1107996"/>
          </a:xfrm>
        </p:grpSpPr>
        <p:sp>
          <p:nvSpPr>
            <p:cNvPr id="1065" name="Obdélník 106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66" name="TextovéPole 106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67" name="Obdélník 106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8" name="Skupina 1067"/>
          <p:cNvGrpSpPr/>
          <p:nvPr/>
        </p:nvGrpSpPr>
        <p:grpSpPr>
          <a:xfrm>
            <a:off x="5775014" y="2167471"/>
            <a:ext cx="792088" cy="1107996"/>
            <a:chOff x="3563888" y="836712"/>
            <a:chExt cx="792088" cy="1107996"/>
          </a:xfrm>
        </p:grpSpPr>
        <p:sp>
          <p:nvSpPr>
            <p:cNvPr id="1069" name="Obdélník 106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0" name="TextovéPole 106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1" name="Obdélník 107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72" name="Skupina 1071"/>
          <p:cNvGrpSpPr/>
          <p:nvPr/>
        </p:nvGrpSpPr>
        <p:grpSpPr>
          <a:xfrm>
            <a:off x="4891947" y="2168414"/>
            <a:ext cx="792088" cy="1107996"/>
            <a:chOff x="3563888" y="836712"/>
            <a:chExt cx="792088" cy="1107996"/>
          </a:xfrm>
        </p:grpSpPr>
        <p:sp>
          <p:nvSpPr>
            <p:cNvPr id="1073" name="Obdélník 107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4" name="TextovéPole 107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5" name="Obdélník 107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76" name="Skupina 1075"/>
          <p:cNvGrpSpPr/>
          <p:nvPr/>
        </p:nvGrpSpPr>
        <p:grpSpPr>
          <a:xfrm>
            <a:off x="4005679" y="2167471"/>
            <a:ext cx="792088" cy="1107996"/>
            <a:chOff x="3563888" y="836712"/>
            <a:chExt cx="792088" cy="1107996"/>
          </a:xfrm>
        </p:grpSpPr>
        <p:sp>
          <p:nvSpPr>
            <p:cNvPr id="1077" name="Obdélník 107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8" name="TextovéPole 107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9" name="Obdélník 107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80" name="Skupina 1079"/>
          <p:cNvGrpSpPr/>
          <p:nvPr/>
        </p:nvGrpSpPr>
        <p:grpSpPr>
          <a:xfrm>
            <a:off x="3122612" y="2168414"/>
            <a:ext cx="792088" cy="1107996"/>
            <a:chOff x="3563888" y="836712"/>
            <a:chExt cx="792088" cy="1107996"/>
          </a:xfrm>
        </p:grpSpPr>
        <p:sp>
          <p:nvSpPr>
            <p:cNvPr id="1081" name="Obdélník 108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82" name="TextovéPole 108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83" name="Obdélník 108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090" name="Obdélník 1089"/>
          <p:cNvSpPr/>
          <p:nvPr/>
        </p:nvSpPr>
        <p:spPr>
          <a:xfrm>
            <a:off x="7545912" y="312865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1" name="Obdélník 1090"/>
          <p:cNvSpPr/>
          <p:nvPr/>
        </p:nvSpPr>
        <p:spPr>
          <a:xfrm>
            <a:off x="6662845" y="312959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2" name="Obdélník 1091"/>
          <p:cNvSpPr/>
          <p:nvPr/>
        </p:nvSpPr>
        <p:spPr>
          <a:xfrm>
            <a:off x="5774561" y="313054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3" name="Obdélník 1092"/>
          <p:cNvSpPr/>
          <p:nvPr/>
        </p:nvSpPr>
        <p:spPr>
          <a:xfrm>
            <a:off x="4891494" y="313148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4" name="Obdélník 1093"/>
          <p:cNvSpPr/>
          <p:nvPr/>
        </p:nvSpPr>
        <p:spPr>
          <a:xfrm>
            <a:off x="4005226" y="313054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5" name="Obdélník 1094"/>
          <p:cNvSpPr/>
          <p:nvPr/>
        </p:nvSpPr>
        <p:spPr>
          <a:xfrm>
            <a:off x="3122159" y="313148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096" name="Skupina 1095"/>
          <p:cNvGrpSpPr/>
          <p:nvPr/>
        </p:nvGrpSpPr>
        <p:grpSpPr>
          <a:xfrm>
            <a:off x="7544300" y="3132084"/>
            <a:ext cx="792088" cy="830997"/>
            <a:chOff x="971600" y="908720"/>
            <a:chExt cx="792088" cy="836305"/>
          </a:xfrm>
        </p:grpSpPr>
        <p:grpSp>
          <p:nvGrpSpPr>
            <p:cNvPr id="1097" name="Skupina 109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99" name="Obdélník 109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00" name="TextovéPole 109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98" name="Obdélník 109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01" name="Skupina 1100"/>
          <p:cNvGrpSpPr/>
          <p:nvPr/>
        </p:nvGrpSpPr>
        <p:grpSpPr>
          <a:xfrm>
            <a:off x="6661233" y="3133027"/>
            <a:ext cx="792088" cy="830997"/>
            <a:chOff x="971600" y="908720"/>
            <a:chExt cx="792088" cy="836305"/>
          </a:xfrm>
        </p:grpSpPr>
        <p:grpSp>
          <p:nvGrpSpPr>
            <p:cNvPr id="1102" name="Skupina 110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04" name="Obdélník 110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05" name="TextovéPole 110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03" name="Obdélník 110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06" name="Skupina 1105"/>
          <p:cNvGrpSpPr/>
          <p:nvPr/>
        </p:nvGrpSpPr>
        <p:grpSpPr>
          <a:xfrm>
            <a:off x="5772949" y="3133970"/>
            <a:ext cx="792088" cy="830997"/>
            <a:chOff x="971600" y="908720"/>
            <a:chExt cx="792088" cy="836305"/>
          </a:xfrm>
        </p:grpSpPr>
        <p:grpSp>
          <p:nvGrpSpPr>
            <p:cNvPr id="1107" name="Skupina 110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09" name="Obdélník 110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10" name="TextovéPole 110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08" name="Obdélník 110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11" name="Skupina 1110"/>
          <p:cNvGrpSpPr/>
          <p:nvPr/>
        </p:nvGrpSpPr>
        <p:grpSpPr>
          <a:xfrm>
            <a:off x="4889882" y="3134913"/>
            <a:ext cx="792088" cy="830997"/>
            <a:chOff x="971600" y="908720"/>
            <a:chExt cx="792088" cy="836305"/>
          </a:xfrm>
        </p:grpSpPr>
        <p:grpSp>
          <p:nvGrpSpPr>
            <p:cNvPr id="1112" name="Skupina 111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14" name="Obdélník 111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15" name="TextovéPole 111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13" name="Obdélník 111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16" name="Skupina 1115"/>
          <p:cNvGrpSpPr/>
          <p:nvPr/>
        </p:nvGrpSpPr>
        <p:grpSpPr>
          <a:xfrm>
            <a:off x="4003614" y="3133970"/>
            <a:ext cx="792088" cy="830997"/>
            <a:chOff x="971600" y="908720"/>
            <a:chExt cx="792088" cy="836305"/>
          </a:xfrm>
        </p:grpSpPr>
        <p:grpSp>
          <p:nvGrpSpPr>
            <p:cNvPr id="1117" name="Skupina 111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19" name="Obdélník 111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0" name="TextovéPole 111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18" name="Obdélník 111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21" name="Skupina 1120"/>
          <p:cNvGrpSpPr/>
          <p:nvPr/>
        </p:nvGrpSpPr>
        <p:grpSpPr>
          <a:xfrm>
            <a:off x="3120547" y="3134913"/>
            <a:ext cx="792088" cy="830997"/>
            <a:chOff x="971600" y="908720"/>
            <a:chExt cx="792088" cy="836305"/>
          </a:xfrm>
        </p:grpSpPr>
        <p:grpSp>
          <p:nvGrpSpPr>
            <p:cNvPr id="1122" name="Skupina 112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24" name="Obdélník 112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5" name="TextovéPole 112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23" name="Obdélník 112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26" name="Skupina 1125"/>
          <p:cNvGrpSpPr/>
          <p:nvPr/>
        </p:nvGrpSpPr>
        <p:grpSpPr>
          <a:xfrm>
            <a:off x="7545346" y="3056591"/>
            <a:ext cx="792088" cy="1107996"/>
            <a:chOff x="3563888" y="836712"/>
            <a:chExt cx="792088" cy="1107996"/>
          </a:xfrm>
        </p:grpSpPr>
        <p:sp>
          <p:nvSpPr>
            <p:cNvPr id="1127" name="Obdélník 112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28" name="TextovéPole 112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29" name="Obdélník 112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0" name="Skupina 1129"/>
          <p:cNvGrpSpPr/>
          <p:nvPr/>
        </p:nvGrpSpPr>
        <p:grpSpPr>
          <a:xfrm>
            <a:off x="6662279" y="3057534"/>
            <a:ext cx="792088" cy="1107996"/>
            <a:chOff x="3563888" y="836712"/>
            <a:chExt cx="792088" cy="1107996"/>
          </a:xfrm>
        </p:grpSpPr>
        <p:sp>
          <p:nvSpPr>
            <p:cNvPr id="1131" name="Obdélník 113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32" name="TextovéPole 113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33" name="Obdélník 113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4" name="Skupina 1133"/>
          <p:cNvGrpSpPr/>
          <p:nvPr/>
        </p:nvGrpSpPr>
        <p:grpSpPr>
          <a:xfrm>
            <a:off x="5773995" y="3058477"/>
            <a:ext cx="792088" cy="1107996"/>
            <a:chOff x="3563888" y="836712"/>
            <a:chExt cx="792088" cy="1107996"/>
          </a:xfrm>
        </p:grpSpPr>
        <p:sp>
          <p:nvSpPr>
            <p:cNvPr id="1135" name="Obdélník 113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36" name="TextovéPole 113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37" name="Obdélník 113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8" name="Skupina 1137"/>
          <p:cNvGrpSpPr/>
          <p:nvPr/>
        </p:nvGrpSpPr>
        <p:grpSpPr>
          <a:xfrm>
            <a:off x="4890928" y="3059420"/>
            <a:ext cx="792088" cy="1107996"/>
            <a:chOff x="3563888" y="836712"/>
            <a:chExt cx="792088" cy="1107996"/>
          </a:xfrm>
        </p:grpSpPr>
        <p:sp>
          <p:nvSpPr>
            <p:cNvPr id="1139" name="Obdélník 113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0" name="TextovéPole 113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1" name="Obdélník 114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42" name="Skupina 1141"/>
          <p:cNvGrpSpPr/>
          <p:nvPr/>
        </p:nvGrpSpPr>
        <p:grpSpPr>
          <a:xfrm>
            <a:off x="4004660" y="3058477"/>
            <a:ext cx="792088" cy="1107996"/>
            <a:chOff x="3563888" y="836712"/>
            <a:chExt cx="792088" cy="1107996"/>
          </a:xfrm>
        </p:grpSpPr>
        <p:sp>
          <p:nvSpPr>
            <p:cNvPr id="1143" name="Obdélník 114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4" name="TextovéPole 114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5" name="Obdélník 114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46" name="Skupina 1145"/>
          <p:cNvGrpSpPr/>
          <p:nvPr/>
        </p:nvGrpSpPr>
        <p:grpSpPr>
          <a:xfrm>
            <a:off x="3121593" y="3059420"/>
            <a:ext cx="792088" cy="1107996"/>
            <a:chOff x="3563888" y="836712"/>
            <a:chExt cx="792088" cy="1107996"/>
          </a:xfrm>
        </p:grpSpPr>
        <p:sp>
          <p:nvSpPr>
            <p:cNvPr id="1147" name="Obdélník 114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8" name="TextovéPole 114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9" name="Obdélník 114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156" name="Obdélník 1155"/>
          <p:cNvSpPr/>
          <p:nvPr/>
        </p:nvSpPr>
        <p:spPr>
          <a:xfrm>
            <a:off x="7545912" y="403753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8" name="Obdélník 1157"/>
          <p:cNvSpPr/>
          <p:nvPr/>
        </p:nvSpPr>
        <p:spPr>
          <a:xfrm>
            <a:off x="5774561" y="403942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9" name="Obdélník 1158"/>
          <p:cNvSpPr/>
          <p:nvPr/>
        </p:nvSpPr>
        <p:spPr>
          <a:xfrm>
            <a:off x="4891494" y="404036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0" name="Obdélník 1159"/>
          <p:cNvSpPr/>
          <p:nvPr/>
        </p:nvSpPr>
        <p:spPr>
          <a:xfrm>
            <a:off x="4005226" y="403942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1" name="Obdélník 1160"/>
          <p:cNvSpPr/>
          <p:nvPr/>
        </p:nvSpPr>
        <p:spPr>
          <a:xfrm>
            <a:off x="3122159" y="404036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62" name="Skupina 1161"/>
          <p:cNvGrpSpPr/>
          <p:nvPr/>
        </p:nvGrpSpPr>
        <p:grpSpPr>
          <a:xfrm>
            <a:off x="7544300" y="4040967"/>
            <a:ext cx="792088" cy="830997"/>
            <a:chOff x="971600" y="908720"/>
            <a:chExt cx="792088" cy="836305"/>
          </a:xfrm>
        </p:grpSpPr>
        <p:grpSp>
          <p:nvGrpSpPr>
            <p:cNvPr id="1163" name="Skupina 116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65" name="Obdélník 116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66" name="TextovéPole 116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64" name="Obdélník 116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72" name="Skupina 1171"/>
          <p:cNvGrpSpPr/>
          <p:nvPr/>
        </p:nvGrpSpPr>
        <p:grpSpPr>
          <a:xfrm>
            <a:off x="5772949" y="4042853"/>
            <a:ext cx="792088" cy="830997"/>
            <a:chOff x="971600" y="908720"/>
            <a:chExt cx="792088" cy="836305"/>
          </a:xfrm>
        </p:grpSpPr>
        <p:grpSp>
          <p:nvGrpSpPr>
            <p:cNvPr id="1173" name="Skupina 117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75" name="Obdélník 117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76" name="TextovéPole 117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74" name="Obdélník 117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77" name="Skupina 1176"/>
          <p:cNvGrpSpPr/>
          <p:nvPr/>
        </p:nvGrpSpPr>
        <p:grpSpPr>
          <a:xfrm>
            <a:off x="4889882" y="4043796"/>
            <a:ext cx="792088" cy="830997"/>
            <a:chOff x="971600" y="908720"/>
            <a:chExt cx="792088" cy="836305"/>
          </a:xfrm>
        </p:grpSpPr>
        <p:grpSp>
          <p:nvGrpSpPr>
            <p:cNvPr id="1178" name="Skupina 117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80" name="Obdélník 117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81" name="TextovéPole 118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79" name="Obdélník 117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82" name="Skupina 1181"/>
          <p:cNvGrpSpPr/>
          <p:nvPr/>
        </p:nvGrpSpPr>
        <p:grpSpPr>
          <a:xfrm>
            <a:off x="4003614" y="4042853"/>
            <a:ext cx="792088" cy="830997"/>
            <a:chOff x="971600" y="908720"/>
            <a:chExt cx="792088" cy="836305"/>
          </a:xfrm>
        </p:grpSpPr>
        <p:grpSp>
          <p:nvGrpSpPr>
            <p:cNvPr id="1183" name="Skupina 118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85" name="Obdélník 118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86" name="TextovéPole 118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84" name="Obdélník 118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87" name="Skupina 1186"/>
          <p:cNvGrpSpPr/>
          <p:nvPr/>
        </p:nvGrpSpPr>
        <p:grpSpPr>
          <a:xfrm>
            <a:off x="3120547" y="4043796"/>
            <a:ext cx="792088" cy="830997"/>
            <a:chOff x="971600" y="908720"/>
            <a:chExt cx="792088" cy="836305"/>
          </a:xfrm>
        </p:grpSpPr>
        <p:grpSp>
          <p:nvGrpSpPr>
            <p:cNvPr id="1188" name="Skupina 118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90" name="Obdélník 118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91" name="TextovéPole 119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89" name="Obdélník 118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2" name="Skupina 1191"/>
          <p:cNvGrpSpPr/>
          <p:nvPr/>
        </p:nvGrpSpPr>
        <p:grpSpPr>
          <a:xfrm>
            <a:off x="7545346" y="3965474"/>
            <a:ext cx="792088" cy="1107996"/>
            <a:chOff x="3563888" y="836712"/>
            <a:chExt cx="792088" cy="1107996"/>
          </a:xfrm>
        </p:grpSpPr>
        <p:sp>
          <p:nvSpPr>
            <p:cNvPr id="1193" name="Obdélník 119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94" name="TextovéPole 119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95" name="Obdélník 119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0" name="Skupina 1199"/>
          <p:cNvGrpSpPr/>
          <p:nvPr/>
        </p:nvGrpSpPr>
        <p:grpSpPr>
          <a:xfrm>
            <a:off x="5773995" y="3967360"/>
            <a:ext cx="792088" cy="1107996"/>
            <a:chOff x="3563888" y="836712"/>
            <a:chExt cx="792088" cy="1107996"/>
          </a:xfrm>
        </p:grpSpPr>
        <p:sp>
          <p:nvSpPr>
            <p:cNvPr id="1201" name="Obdélník 120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02" name="TextovéPole 120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03" name="Obdélník 120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4" name="Skupina 1203"/>
          <p:cNvGrpSpPr/>
          <p:nvPr/>
        </p:nvGrpSpPr>
        <p:grpSpPr>
          <a:xfrm>
            <a:off x="4890928" y="3968303"/>
            <a:ext cx="792088" cy="1107996"/>
            <a:chOff x="3563888" y="836712"/>
            <a:chExt cx="792088" cy="1107996"/>
          </a:xfrm>
        </p:grpSpPr>
        <p:sp>
          <p:nvSpPr>
            <p:cNvPr id="1205" name="Obdélník 120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06" name="TextovéPole 120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07" name="Obdélník 120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8" name="Skupina 1207"/>
          <p:cNvGrpSpPr/>
          <p:nvPr/>
        </p:nvGrpSpPr>
        <p:grpSpPr>
          <a:xfrm>
            <a:off x="4004660" y="3967360"/>
            <a:ext cx="792088" cy="1107996"/>
            <a:chOff x="3563888" y="836712"/>
            <a:chExt cx="792088" cy="1107996"/>
          </a:xfrm>
        </p:grpSpPr>
        <p:sp>
          <p:nvSpPr>
            <p:cNvPr id="1209" name="Obdélník 120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10" name="TextovéPole 120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11" name="Obdélník 121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12" name="Skupina 1211"/>
          <p:cNvGrpSpPr/>
          <p:nvPr/>
        </p:nvGrpSpPr>
        <p:grpSpPr>
          <a:xfrm>
            <a:off x="3121593" y="3968303"/>
            <a:ext cx="792088" cy="1107996"/>
            <a:chOff x="3563888" y="836712"/>
            <a:chExt cx="792088" cy="1107996"/>
          </a:xfrm>
        </p:grpSpPr>
        <p:sp>
          <p:nvSpPr>
            <p:cNvPr id="1213" name="Obdélník 121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14" name="TextovéPole 121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15" name="Obdélník 121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223" name="Obdélník 1222"/>
          <p:cNvSpPr/>
          <p:nvPr/>
        </p:nvSpPr>
        <p:spPr>
          <a:xfrm>
            <a:off x="6662845" y="492893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4" name="Obdélník 1223"/>
          <p:cNvSpPr/>
          <p:nvPr/>
        </p:nvSpPr>
        <p:spPr>
          <a:xfrm>
            <a:off x="5774561" y="4929874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5" name="Obdélník 1224"/>
          <p:cNvSpPr/>
          <p:nvPr/>
        </p:nvSpPr>
        <p:spPr>
          <a:xfrm>
            <a:off x="4891494" y="4930817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6" name="Obdélník 1225"/>
          <p:cNvSpPr/>
          <p:nvPr/>
        </p:nvSpPr>
        <p:spPr>
          <a:xfrm>
            <a:off x="4005226" y="4929874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7" name="Obdélník 1226"/>
          <p:cNvSpPr/>
          <p:nvPr/>
        </p:nvSpPr>
        <p:spPr>
          <a:xfrm>
            <a:off x="3122159" y="4930817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33" name="Skupina 1232"/>
          <p:cNvGrpSpPr/>
          <p:nvPr/>
        </p:nvGrpSpPr>
        <p:grpSpPr>
          <a:xfrm>
            <a:off x="6661233" y="4932359"/>
            <a:ext cx="792088" cy="830997"/>
            <a:chOff x="971600" y="908720"/>
            <a:chExt cx="792088" cy="836305"/>
          </a:xfrm>
        </p:grpSpPr>
        <p:grpSp>
          <p:nvGrpSpPr>
            <p:cNvPr id="1234" name="Skupina 123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36" name="Obdélník 123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37" name="TextovéPole 123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35" name="Obdélník 123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38" name="Skupina 1237"/>
          <p:cNvGrpSpPr/>
          <p:nvPr/>
        </p:nvGrpSpPr>
        <p:grpSpPr>
          <a:xfrm>
            <a:off x="5772949" y="4933302"/>
            <a:ext cx="792088" cy="830997"/>
            <a:chOff x="971600" y="908720"/>
            <a:chExt cx="792088" cy="836305"/>
          </a:xfrm>
        </p:grpSpPr>
        <p:grpSp>
          <p:nvGrpSpPr>
            <p:cNvPr id="1239" name="Skupina 123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41" name="Obdélník 124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2" name="TextovéPole 124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40" name="Obdélník 123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43" name="Skupina 1242"/>
          <p:cNvGrpSpPr/>
          <p:nvPr/>
        </p:nvGrpSpPr>
        <p:grpSpPr>
          <a:xfrm>
            <a:off x="4889882" y="4934245"/>
            <a:ext cx="792088" cy="830997"/>
            <a:chOff x="971600" y="908720"/>
            <a:chExt cx="792088" cy="836305"/>
          </a:xfrm>
        </p:grpSpPr>
        <p:grpSp>
          <p:nvGrpSpPr>
            <p:cNvPr id="1244" name="Skupina 124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46" name="Obdélník 124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7" name="TextovéPole 124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45" name="Obdélník 124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48" name="Skupina 1247"/>
          <p:cNvGrpSpPr/>
          <p:nvPr/>
        </p:nvGrpSpPr>
        <p:grpSpPr>
          <a:xfrm>
            <a:off x="4003614" y="4933302"/>
            <a:ext cx="792088" cy="830997"/>
            <a:chOff x="971600" y="908720"/>
            <a:chExt cx="792088" cy="836305"/>
          </a:xfrm>
        </p:grpSpPr>
        <p:grpSp>
          <p:nvGrpSpPr>
            <p:cNvPr id="1249" name="Skupina 124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51" name="Obdélník 125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52" name="TextovéPole 125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50" name="Obdélník 124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53" name="Skupina 1252"/>
          <p:cNvGrpSpPr/>
          <p:nvPr/>
        </p:nvGrpSpPr>
        <p:grpSpPr>
          <a:xfrm>
            <a:off x="3120547" y="4934245"/>
            <a:ext cx="792088" cy="830997"/>
            <a:chOff x="971600" y="908720"/>
            <a:chExt cx="792088" cy="836305"/>
          </a:xfrm>
        </p:grpSpPr>
        <p:grpSp>
          <p:nvGrpSpPr>
            <p:cNvPr id="1254" name="Skupina 125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56" name="Obdélník 125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57" name="TextovéPole 125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55" name="Obdélník 125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62" name="Skupina 1261"/>
          <p:cNvGrpSpPr/>
          <p:nvPr/>
        </p:nvGrpSpPr>
        <p:grpSpPr>
          <a:xfrm>
            <a:off x="6662279" y="4856866"/>
            <a:ext cx="792088" cy="1107996"/>
            <a:chOff x="3563888" y="836712"/>
            <a:chExt cx="792088" cy="1107996"/>
          </a:xfrm>
        </p:grpSpPr>
        <p:sp>
          <p:nvSpPr>
            <p:cNvPr id="1263" name="Obdélník 126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4" name="TextovéPole 126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5" name="Obdélník 126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66" name="Skupina 1265"/>
          <p:cNvGrpSpPr/>
          <p:nvPr/>
        </p:nvGrpSpPr>
        <p:grpSpPr>
          <a:xfrm>
            <a:off x="5773995" y="4857809"/>
            <a:ext cx="792088" cy="1107996"/>
            <a:chOff x="3563888" y="836712"/>
            <a:chExt cx="792088" cy="1107996"/>
          </a:xfrm>
        </p:grpSpPr>
        <p:sp>
          <p:nvSpPr>
            <p:cNvPr id="1267" name="Obdélník 126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8" name="TextovéPole 126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9" name="Obdélník 126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0" name="Skupina 1269"/>
          <p:cNvGrpSpPr/>
          <p:nvPr/>
        </p:nvGrpSpPr>
        <p:grpSpPr>
          <a:xfrm>
            <a:off x="4890928" y="4858752"/>
            <a:ext cx="792088" cy="1107996"/>
            <a:chOff x="3563888" y="836712"/>
            <a:chExt cx="792088" cy="1107996"/>
          </a:xfrm>
        </p:grpSpPr>
        <p:sp>
          <p:nvSpPr>
            <p:cNvPr id="1271" name="Obdélník 127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72" name="TextovéPole 127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73" name="Obdélník 127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4" name="Skupina 1273"/>
          <p:cNvGrpSpPr/>
          <p:nvPr/>
        </p:nvGrpSpPr>
        <p:grpSpPr>
          <a:xfrm>
            <a:off x="4004660" y="4857809"/>
            <a:ext cx="792088" cy="1107996"/>
            <a:chOff x="3563888" y="836712"/>
            <a:chExt cx="792088" cy="1107996"/>
          </a:xfrm>
        </p:grpSpPr>
        <p:sp>
          <p:nvSpPr>
            <p:cNvPr id="1275" name="Obdélník 127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76" name="TextovéPole 127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77" name="Obdélník 127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8" name="Skupina 1277"/>
          <p:cNvGrpSpPr/>
          <p:nvPr/>
        </p:nvGrpSpPr>
        <p:grpSpPr>
          <a:xfrm>
            <a:off x="3121593" y="4858752"/>
            <a:ext cx="792088" cy="1107996"/>
            <a:chOff x="3563888" y="836712"/>
            <a:chExt cx="792088" cy="1107996"/>
          </a:xfrm>
        </p:grpSpPr>
        <p:sp>
          <p:nvSpPr>
            <p:cNvPr id="1279" name="Obdélník 127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80" name="TextovéPole 127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81" name="Obdélník 128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6" name="Zaoblený obdélník 5"/>
          <p:cNvSpPr/>
          <p:nvPr/>
        </p:nvSpPr>
        <p:spPr>
          <a:xfrm>
            <a:off x="3437" y="188640"/>
            <a:ext cx="2982879" cy="563870"/>
          </a:xfrm>
          <a:prstGeom prst="round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4" name="TextovéPole 1353"/>
          <p:cNvSpPr txBox="1"/>
          <p:nvPr/>
        </p:nvSpPr>
        <p:spPr>
          <a:xfrm>
            <a:off x="500086" y="100529"/>
            <a:ext cx="28510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Nyala" pitchFamily="2" charset="0"/>
              </a:rPr>
              <a:t>Piškvorky</a:t>
            </a:r>
            <a:endParaRPr lang="cs-CZ" sz="4000" dirty="0">
              <a:solidFill>
                <a:schemeClr val="bg1"/>
              </a:solidFill>
              <a:latin typeface="Nyala" pitchFamily="2" charset="0"/>
            </a:endParaRPr>
          </a:p>
        </p:txBody>
      </p:sp>
      <p:sp>
        <p:nvSpPr>
          <p:cNvPr id="1355" name="Pravoúhlý trojúhelník 1354"/>
          <p:cNvSpPr/>
          <p:nvPr/>
        </p:nvSpPr>
        <p:spPr>
          <a:xfrm rot="13482382">
            <a:off x="117868" y="384758"/>
            <a:ext cx="171634" cy="171634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97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1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1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1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1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1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1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2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1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1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1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1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3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1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6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1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4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500"/>
                                        <p:tgtEl>
                                          <p:spTgt spid="1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5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1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1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1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2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1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7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0"/>
                                        <p:tgtEl>
                                          <p:spTgt spid="1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7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7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1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8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1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1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2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1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1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1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9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1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500"/>
                                        <p:tgtEl>
                                          <p:spTgt spid="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7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1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500"/>
                                        <p:tgtEl>
                                          <p:spTgt spid="1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9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1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1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0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1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1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2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1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0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1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500"/>
                                        <p:tgtEl>
                                          <p:spTgt spid="1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1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1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500"/>
                                        <p:tgtEl>
                                          <p:spTgt spid="1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1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1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2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1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1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8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1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1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2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1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1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3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1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0"/>
                                        <p:tgtEl>
                                          <p:spTgt spid="1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3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1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3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1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1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4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1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8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1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4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500"/>
                                        <p:tgtEl>
                                          <p:spTgt spid="1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5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3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12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>
                      <p:stCondLst>
                        <p:cond delay="0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5" dur="500"/>
                                        <p:tgtEl>
                                          <p:spTgt spid="1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5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0"/>
                                        <p:tgtEl>
                                          <p:spTgt spid="1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6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>
                      <p:stCondLst>
                        <p:cond delay="0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500"/>
                                        <p:tgtEl>
                                          <p:spTgt spid="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8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500"/>
                                        <p:tgtEl>
                                          <p:spTgt spid="1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6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1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7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>
                      <p:stCondLst>
                        <p:cond delay="0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0"/>
                                        <p:tgtEl>
                                          <p:spTgt spid="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3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>
                      <p:stCondLst>
                        <p:cond delay="0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1" dur="500"/>
                                        <p:tgtEl>
                                          <p:spTgt spid="1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7"/>
                  </p:tgtEl>
                </p:cond>
              </p:nextCondLst>
            </p:seq>
          </p:childTnLst>
        </p:cTn>
      </p:par>
    </p:tnLst>
    <p:bldLst>
      <p:bldP spid="1157" grpId="0" animBg="1"/>
      <p:bldP spid="1222" grpId="0" animBg="1"/>
      <p:bldP spid="517" grpId="0" animBg="1"/>
      <p:bldP spid="892" grpId="0" animBg="1"/>
      <p:bldP spid="981" grpId="0" animBg="1"/>
      <p:bldP spid="992" grpId="0" animBg="1"/>
      <p:bldP spid="1003" grpId="0" animBg="1"/>
      <p:bldP spid="1014" grpId="0" animBg="1"/>
      <p:bldP spid="1024" grpId="0" animBg="1"/>
      <p:bldP spid="1025" grpId="0" animBg="1"/>
      <p:bldP spid="1026" grpId="0" animBg="1"/>
      <p:bldP spid="1027" grpId="0" animBg="1"/>
      <p:bldP spid="1028" grpId="0" animBg="1"/>
      <p:bldP spid="1029" grpId="0" animBg="1"/>
      <p:bldP spid="1090" grpId="0" animBg="1"/>
      <p:bldP spid="1091" grpId="0" animBg="1"/>
      <p:bldP spid="1092" grpId="0" animBg="1"/>
      <p:bldP spid="1093" grpId="0" animBg="1"/>
      <p:bldP spid="1094" grpId="0" animBg="1"/>
      <p:bldP spid="1095" grpId="0" animBg="1"/>
      <p:bldP spid="1156" grpId="0" animBg="1"/>
      <p:bldP spid="1158" grpId="0" animBg="1"/>
      <p:bldP spid="1159" grpId="0" animBg="1"/>
      <p:bldP spid="1160" grpId="0" animBg="1"/>
      <p:bldP spid="1161" grpId="0" animBg="1"/>
      <p:bldP spid="1223" grpId="0" animBg="1"/>
      <p:bldP spid="1224" grpId="0" animBg="1"/>
      <p:bldP spid="1225" grpId="0" animBg="1"/>
      <p:bldP spid="1226" grpId="0" animBg="1"/>
      <p:bldP spid="12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Jméno českého a </a:t>
            </a:r>
            <a:r>
              <a:rPr lang="cs-CZ" sz="4400" dirty="0" smtClean="0">
                <a:latin typeface="Garamond" pitchFamily="18" charset="0"/>
              </a:rPr>
              <a:t>uherského krále</a:t>
            </a:r>
            <a:r>
              <a:rPr lang="cs-CZ" sz="4400" dirty="0">
                <a:latin typeface="Garamond" pitchFamily="18" charset="0"/>
              </a:rPr>
              <a:t>, </a:t>
            </a:r>
            <a:r>
              <a:rPr lang="cs-CZ" sz="4400" dirty="0" smtClean="0">
                <a:latin typeface="Garamond" pitchFamily="18" charset="0"/>
              </a:rPr>
              <a:t>  </a:t>
            </a:r>
          </a:p>
          <a:p>
            <a:pPr lvl="0"/>
            <a:r>
              <a:rPr lang="cs-CZ" sz="4400" dirty="0">
                <a:latin typeface="Garamond" pitchFamily="18" charset="0"/>
              </a:rPr>
              <a:t> </a:t>
            </a:r>
            <a:r>
              <a:rPr lang="cs-CZ" sz="4400" dirty="0" smtClean="0">
                <a:latin typeface="Garamond" pitchFamily="18" charset="0"/>
              </a:rPr>
              <a:t>         který </a:t>
            </a:r>
            <a:r>
              <a:rPr lang="cs-CZ" sz="4400" dirty="0">
                <a:latin typeface="Garamond" pitchFamily="18" charset="0"/>
              </a:rPr>
              <a:t>zahynul v bitvě </a:t>
            </a:r>
            <a:r>
              <a:rPr lang="cs-CZ" sz="4400" dirty="0" smtClean="0">
                <a:latin typeface="Garamond" pitchFamily="18" charset="0"/>
              </a:rPr>
              <a:t>u Moháče</a:t>
            </a:r>
            <a:r>
              <a:rPr lang="cs-CZ" sz="4400" dirty="0">
                <a:latin typeface="Garamond" pitchFamily="18" charset="0"/>
              </a:rPr>
              <a:t>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987824" y="5301714"/>
            <a:ext cx="40581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Ludvík Jagellonský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20215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 dirty="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19" y="1590572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Obr. 1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28529" y="8578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Obr. 2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90232" y="2409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Obr. 3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999604" y="9454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Obr. 4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661147" y="10287"/>
            <a:ext cx="630557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Obr. 5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443944" y="6479369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/>
              <a:t>Obr. 6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87174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Kdy nastupuje na trůn </a:t>
            </a:r>
          </a:p>
          <a:p>
            <a:r>
              <a:rPr lang="cs-CZ" sz="4400" dirty="0">
                <a:latin typeface="Garamond" pitchFamily="18" charset="0"/>
              </a:rPr>
              <a:t>           </a:t>
            </a:r>
            <a:r>
              <a:rPr lang="cs-CZ" sz="4400" dirty="0" smtClean="0">
                <a:latin typeface="Garamond" pitchFamily="18" charset="0"/>
              </a:rPr>
              <a:t>     Ferdinand </a:t>
            </a:r>
            <a:r>
              <a:rPr lang="cs-CZ" sz="4400" dirty="0">
                <a:latin typeface="Garamond" pitchFamily="18" charset="0"/>
              </a:rPr>
              <a:t>I. Habsburský?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245066" y="5301714"/>
            <a:ext cx="11464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1526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067944" y="5982307"/>
            <a:ext cx="136815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Který panovnický rod vládl   </a:t>
            </a:r>
          </a:p>
          <a:p>
            <a:r>
              <a:rPr lang="cs-CZ" sz="4400" dirty="0">
                <a:latin typeface="Garamond" pitchFamily="18" charset="0"/>
              </a:rPr>
              <a:t>v našich zemích od 16. do 20. století? 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333279" y="5301714"/>
            <a:ext cx="28578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Habsburkové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58073" y="3498385"/>
            <a:ext cx="8766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>
                <a:latin typeface="Garamond" pitchFamily="18" charset="0"/>
              </a:rPr>
              <a:t>Způsob vlády, kdy jeden </a:t>
            </a:r>
            <a:r>
              <a:rPr lang="cs-CZ" sz="3600" dirty="0" smtClean="0">
                <a:latin typeface="Garamond" pitchFamily="18" charset="0"/>
              </a:rPr>
              <a:t>panovník </a:t>
            </a:r>
            <a:r>
              <a:rPr lang="cs-CZ" sz="3600" dirty="0">
                <a:latin typeface="Garamond" pitchFamily="18" charset="0"/>
              </a:rPr>
              <a:t>vládne více samostatným územím, kde se hovoří více jazyky.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32274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personální unie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Panovník se snaží propojit země </a:t>
            </a:r>
            <a:r>
              <a:rPr lang="cs-CZ" sz="4400" dirty="0" smtClean="0">
                <a:latin typeface="Garamond" pitchFamily="18" charset="0"/>
              </a:rPr>
              <a:t>a   </a:t>
            </a:r>
          </a:p>
          <a:p>
            <a:pPr lvl="0"/>
            <a:r>
              <a:rPr lang="cs-CZ" sz="4400" dirty="0">
                <a:latin typeface="Garamond" pitchFamily="18" charset="0"/>
              </a:rPr>
              <a:t> </a:t>
            </a:r>
            <a:r>
              <a:rPr lang="cs-CZ" sz="4400" dirty="0" smtClean="0">
                <a:latin typeface="Garamond" pitchFamily="18" charset="0"/>
              </a:rPr>
              <a:t>                  vládnout </a:t>
            </a:r>
            <a:r>
              <a:rPr lang="cs-CZ" sz="4400" dirty="0">
                <a:latin typeface="Garamond" pitchFamily="18" charset="0"/>
              </a:rPr>
              <a:t>z jednoho místa.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2618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 centralizace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31236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Snaha převést obyvatele země na </a:t>
            </a:r>
          </a:p>
          <a:p>
            <a:r>
              <a:rPr lang="cs-CZ" sz="4400" dirty="0">
                <a:latin typeface="Garamond" pitchFamily="18" charset="0"/>
              </a:rPr>
              <a:t>        </a:t>
            </a:r>
            <a:r>
              <a:rPr lang="cs-CZ" sz="4400" dirty="0" smtClean="0">
                <a:latin typeface="Garamond" pitchFamily="18" charset="0"/>
              </a:rPr>
              <a:t>                           katolickou </a:t>
            </a:r>
            <a:r>
              <a:rPr lang="cs-CZ" sz="4400" dirty="0">
                <a:latin typeface="Garamond" pitchFamily="18" charset="0"/>
              </a:rPr>
              <a:t>víru.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25170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rekatolizace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384376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84788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Stříbrné mince ražené  </a:t>
            </a:r>
            <a:r>
              <a:rPr lang="cs-CZ" sz="4400" dirty="0" smtClean="0">
                <a:latin typeface="Garamond" pitchFamily="18" charset="0"/>
              </a:rPr>
              <a:t>v</a:t>
            </a:r>
            <a:r>
              <a:rPr lang="cs-CZ" sz="4400" dirty="0">
                <a:latin typeface="Garamond" pitchFamily="18" charset="0"/>
              </a:rPr>
              <a:t> Jáchymově</a:t>
            </a:r>
            <a:r>
              <a:rPr lang="cs-CZ" sz="4400" dirty="0"/>
              <a:t>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102239" y="5301714"/>
            <a:ext cx="1319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Garamond" pitchFamily="18" charset="0"/>
              </a:rPr>
              <a:t>tolary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779912" y="5982307"/>
            <a:ext cx="2016224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36743" y="432834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9552" y="3445216"/>
            <a:ext cx="85520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>
                <a:latin typeface="Garamond" pitchFamily="18" charset="0"/>
              </a:rPr>
              <a:t>Shromáždění volených zástupců   </a:t>
            </a:r>
          </a:p>
          <a:p>
            <a:r>
              <a:rPr lang="cs-CZ" sz="3600" dirty="0">
                <a:latin typeface="Garamond" pitchFamily="18" charset="0"/>
              </a:rPr>
              <a:t>      privilegovaných vrstev obyvatel = </a:t>
            </a:r>
            <a:r>
              <a:rPr lang="cs-CZ" sz="3600" dirty="0" smtClean="0">
                <a:latin typeface="Garamond" pitchFamily="18" charset="0"/>
              </a:rPr>
              <a:t>stavů</a:t>
            </a:r>
            <a:r>
              <a:rPr lang="cs-CZ" sz="3600" dirty="0">
                <a:latin typeface="Garamond" pitchFamily="18" charset="0"/>
              </a:rPr>
              <a:t>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28408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zemský sněm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47413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5" name="Picture 5" descr="C:\Users\vespalcova\AppData\Local\Microsoft\Windows\Temporary Internet Files\Content.IE5\ZZ84PMD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-109598" y="2039977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2772158" y="2643773"/>
            <a:ext cx="3095625" cy="3924621"/>
            <a:chOff x="2772158" y="2643773"/>
            <a:chExt cx="3095625" cy="3924621"/>
          </a:xfrm>
        </p:grpSpPr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158" y="2643773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3543100" y="5922063"/>
              <a:ext cx="16207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atin typeface="Berlin Sans FB Demi" pitchFamily="34" charset="0"/>
                  <a:cs typeface="Aharoni" pitchFamily="2" charset="-79"/>
                </a:rPr>
                <a:t>ŽOLÍK</a:t>
              </a:r>
              <a:endParaRPr lang="cs-CZ" sz="3600" dirty="0">
                <a:latin typeface="Berlin Sans FB Demi" pitchFamily="34" charset="0"/>
                <a:cs typeface="Aharoni" pitchFamily="2" charset="-79"/>
              </a:endParaRPr>
            </a:p>
          </p:txBody>
        </p:sp>
      </p:grpSp>
      <p:sp>
        <p:nvSpPr>
          <p:cNvPr id="18" name="Obdélník 17"/>
          <p:cNvSpPr/>
          <p:nvPr/>
        </p:nvSpPr>
        <p:spPr>
          <a:xfrm>
            <a:off x="4389470" y="5431621"/>
            <a:ext cx="63055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/>
              <a:t>Obr. 7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66371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Soubor nejdůležitějších </a:t>
            </a:r>
          </a:p>
          <a:p>
            <a:r>
              <a:rPr lang="cs-CZ" sz="4400" dirty="0">
                <a:latin typeface="Garamond" pitchFamily="18" charset="0"/>
              </a:rPr>
              <a:t>      </a:t>
            </a:r>
            <a:r>
              <a:rPr lang="cs-CZ" sz="4400" dirty="0" smtClean="0">
                <a:latin typeface="Garamond" pitchFamily="18" charset="0"/>
              </a:rPr>
              <a:t>            dokumentů </a:t>
            </a:r>
            <a:r>
              <a:rPr lang="cs-CZ" sz="4400" dirty="0">
                <a:latin typeface="Garamond" pitchFamily="18" charset="0"/>
              </a:rPr>
              <a:t>českého státu.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29000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zemské desky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61795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S kým bojovala habsburská říše     </a:t>
            </a:r>
          </a:p>
          <a:p>
            <a:r>
              <a:rPr lang="cs-CZ" sz="4400" dirty="0">
                <a:latin typeface="Garamond" pitchFamily="18" charset="0"/>
              </a:rPr>
              <a:t>        </a:t>
            </a:r>
            <a:r>
              <a:rPr lang="cs-CZ" sz="4400" dirty="0" smtClean="0">
                <a:latin typeface="Garamond" pitchFamily="18" charset="0"/>
              </a:rPr>
              <a:t>      za </a:t>
            </a:r>
            <a:r>
              <a:rPr lang="cs-CZ" sz="4400" dirty="0">
                <a:latin typeface="Garamond" pitchFamily="18" charset="0"/>
              </a:rPr>
              <a:t>vlády prvních Habsburků?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324702" y="5301714"/>
            <a:ext cx="17345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S Turky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2736304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Kde bylo centrum říše za vlády   </a:t>
            </a:r>
          </a:p>
          <a:p>
            <a:r>
              <a:rPr lang="cs-CZ" sz="4400" dirty="0">
                <a:latin typeface="Garamond" pitchFamily="18" charset="0"/>
              </a:rPr>
              <a:t>    </a:t>
            </a:r>
            <a:r>
              <a:rPr lang="cs-CZ" sz="4400" dirty="0" smtClean="0">
                <a:latin typeface="Garamond" pitchFamily="18" charset="0"/>
              </a:rPr>
              <a:t>                                     </a:t>
            </a:r>
            <a:r>
              <a:rPr lang="cs-CZ" sz="4400" dirty="0">
                <a:latin typeface="Garamond" pitchFamily="18" charset="0"/>
              </a:rPr>
              <a:t>Rudolfa II.?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898320" y="5301714"/>
            <a:ext cx="13227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Praha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471609" y="5982307"/>
            <a:ext cx="2176219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latin typeface="Garamond" pitchFamily="18" charset="0"/>
              </a:rPr>
              <a:t>Jak se nazýval zákon, kterým </a:t>
            </a:r>
            <a:r>
              <a:rPr lang="cs-CZ" sz="4000" dirty="0" smtClean="0">
                <a:latin typeface="Garamond" pitchFamily="18" charset="0"/>
              </a:rPr>
              <a:t>císař </a:t>
            </a:r>
            <a:r>
              <a:rPr lang="cs-CZ" sz="4000" dirty="0">
                <a:latin typeface="Garamond" pitchFamily="18" charset="0"/>
              </a:rPr>
              <a:t>Rudolf stvrzoval </a:t>
            </a:r>
            <a:r>
              <a:rPr lang="cs-CZ" sz="4000" dirty="0" smtClean="0">
                <a:latin typeface="Garamond" pitchFamily="18" charset="0"/>
              </a:rPr>
              <a:t>náboženskou </a:t>
            </a:r>
            <a:r>
              <a:rPr lang="cs-CZ" sz="4000" dirty="0">
                <a:latin typeface="Garamond" pitchFamily="18" charset="0"/>
              </a:rPr>
              <a:t>svobodu?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773705" y="5274421"/>
            <a:ext cx="18453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Majestát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707904" y="5982307"/>
            <a:ext cx="197698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84788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Kdy byl vydán </a:t>
            </a:r>
            <a:r>
              <a:rPr lang="cs-CZ" sz="4400" dirty="0" smtClean="0">
                <a:latin typeface="Garamond" pitchFamily="18" charset="0"/>
              </a:rPr>
              <a:t>Rudolfův Majestát</a:t>
            </a:r>
            <a:r>
              <a:rPr lang="cs-CZ" sz="4400" dirty="0">
                <a:latin typeface="Garamond" pitchFamily="18" charset="0"/>
              </a:rPr>
              <a:t>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992634" y="5297299"/>
            <a:ext cx="11464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1609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491880" y="5982307"/>
            <a:ext cx="208823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32087" y="429309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84788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Jmenuj některé zájmy </a:t>
            </a:r>
            <a:r>
              <a:rPr lang="cs-CZ" sz="4400" dirty="0" smtClean="0">
                <a:latin typeface="Garamond" pitchFamily="18" charset="0"/>
              </a:rPr>
              <a:t>císaře Rudolfa</a:t>
            </a:r>
            <a:r>
              <a:rPr lang="cs-CZ" sz="4400" dirty="0">
                <a:latin typeface="Garamond" pitchFamily="18" charset="0"/>
              </a:rPr>
              <a:t>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501160" y="5447350"/>
            <a:ext cx="65370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Garamond" pitchFamily="18" charset="0"/>
              </a:rPr>
              <a:t>Umění, věda, sběratelství, alchymie, astrologie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627784" y="5970571"/>
            <a:ext cx="6410422" cy="11736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29309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latin typeface="Garamond" pitchFamily="18" charset="0"/>
              </a:rPr>
              <a:t>Uveď jména významných </a:t>
            </a:r>
            <a:r>
              <a:rPr lang="cs-CZ" sz="4000" dirty="0" smtClean="0">
                <a:latin typeface="Garamond" pitchFamily="18" charset="0"/>
              </a:rPr>
              <a:t>astronomů</a:t>
            </a:r>
            <a:r>
              <a:rPr lang="cs-CZ" sz="4000" dirty="0">
                <a:latin typeface="Garamond" pitchFamily="18" charset="0"/>
              </a:rPr>
              <a:t>, </a:t>
            </a:r>
            <a:r>
              <a:rPr lang="cs-CZ" sz="4000" dirty="0" smtClean="0">
                <a:latin typeface="Garamond" pitchFamily="18" charset="0"/>
              </a:rPr>
              <a:t>  </a:t>
            </a:r>
          </a:p>
          <a:p>
            <a:pPr lvl="0"/>
            <a:r>
              <a:rPr lang="cs-CZ" sz="4000" dirty="0">
                <a:latin typeface="Garamond" pitchFamily="18" charset="0"/>
              </a:rPr>
              <a:t> </a:t>
            </a:r>
            <a:r>
              <a:rPr lang="cs-CZ" sz="4000" dirty="0" smtClean="0">
                <a:latin typeface="Garamond" pitchFamily="18" charset="0"/>
              </a:rPr>
              <a:t>      kteří pracovali </a:t>
            </a:r>
            <a:r>
              <a:rPr lang="cs-CZ" sz="4000" dirty="0">
                <a:latin typeface="Garamond" pitchFamily="18" charset="0"/>
              </a:rPr>
              <a:t>v Praze pro Rudolfa II.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51033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Garamond" pitchFamily="18" charset="0"/>
              </a:rPr>
              <a:t>Tycho de Brahe, Jan Kepler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983391" y="5942507"/>
            <a:ext cx="540770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Kdo se pokoušel získat kámen   </a:t>
            </a:r>
          </a:p>
          <a:p>
            <a:r>
              <a:rPr lang="cs-CZ" sz="4400" dirty="0">
                <a:latin typeface="Garamond" pitchFamily="18" charset="0"/>
              </a:rPr>
              <a:t>     </a:t>
            </a:r>
            <a:r>
              <a:rPr lang="cs-CZ" sz="4400" dirty="0" smtClean="0">
                <a:latin typeface="Garamond" pitchFamily="18" charset="0"/>
              </a:rPr>
              <a:t>                    mudrců </a:t>
            </a:r>
            <a:r>
              <a:rPr lang="cs-CZ" sz="4400" dirty="0">
                <a:latin typeface="Garamond" pitchFamily="18" charset="0"/>
              </a:rPr>
              <a:t>a elixír mládí?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640158" y="5274421"/>
            <a:ext cx="22440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alchymisté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640158" y="5982307"/>
            <a:ext cx="2244076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691402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Kdo podle pověsti vytvořil </a:t>
            </a:r>
            <a:r>
              <a:rPr lang="cs-CZ" sz="4400" dirty="0" smtClean="0">
                <a:latin typeface="Garamond" pitchFamily="18" charset="0"/>
              </a:rPr>
              <a:t>Golema</a:t>
            </a:r>
            <a:r>
              <a:rPr lang="cs-CZ" sz="4400" dirty="0">
                <a:latin typeface="Garamond" pitchFamily="18" charset="0"/>
              </a:rPr>
              <a:t>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44325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Garamond" pitchFamily="18" charset="0"/>
              </a:rPr>
              <a:t>Pražský rabín Rabi </a:t>
            </a:r>
            <a:r>
              <a:rPr lang="cs-CZ" sz="3600" dirty="0" err="1" smtClean="0">
                <a:latin typeface="Garamond" pitchFamily="18" charset="0"/>
              </a:rPr>
              <a:t>Löw</a:t>
            </a:r>
            <a:endParaRPr lang="cs-CZ" sz="36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176332" y="5962020"/>
            <a:ext cx="447414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0" y="4136618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5" name="Picture 5" descr="C:\Users\vespalcova\AppData\Local\Microsoft\Windows\Temporary Internet Files\Content.IE5\ZZ84PMD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-109598" y="2039977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772158" y="2643773"/>
            <a:ext cx="3095625" cy="3924621"/>
            <a:chOff x="2772158" y="2643773"/>
            <a:chExt cx="3095625" cy="3924621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158" y="2643773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543100" y="5922063"/>
              <a:ext cx="16207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atin typeface="Berlin Sans FB Demi" pitchFamily="34" charset="0"/>
                  <a:cs typeface="Aharoni" pitchFamily="2" charset="-79"/>
                </a:rPr>
                <a:t>ŽOLÍK</a:t>
              </a:r>
              <a:endParaRPr lang="cs-CZ" sz="3600" dirty="0">
                <a:latin typeface="Berlin Sans FB Demi" pitchFamily="34" charset="0"/>
                <a:cs typeface="Aharoni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6371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S kým musel Rudolf soupeřit o    </a:t>
            </a:r>
          </a:p>
          <a:p>
            <a:r>
              <a:rPr lang="cs-CZ" sz="4400" dirty="0">
                <a:latin typeface="Garamond" pitchFamily="18" charset="0"/>
              </a:rPr>
              <a:t>      </a:t>
            </a:r>
            <a:r>
              <a:rPr lang="cs-CZ" sz="4400" dirty="0" smtClean="0">
                <a:latin typeface="Garamond" pitchFamily="18" charset="0"/>
              </a:rPr>
              <a:t>                                     moc </a:t>
            </a:r>
            <a:r>
              <a:rPr lang="cs-CZ" sz="4400" dirty="0">
                <a:latin typeface="Garamond" pitchFamily="18" charset="0"/>
              </a:rPr>
              <a:t>v říši?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76332" y="5301714"/>
            <a:ext cx="42611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Garamond" pitchFamily="18" charset="0"/>
              </a:rPr>
              <a:t>S bratrem Matyášem</a:t>
            </a:r>
            <a:endParaRPr lang="cs-CZ" sz="40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223660" y="5982307"/>
            <a:ext cx="4213775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latin typeface="Garamond" pitchFamily="18" charset="0"/>
              </a:rPr>
              <a:t>Které země patřily k Zemím Koruny české v době nástupu Habsburků na trůn?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760559" y="5389827"/>
            <a:ext cx="5128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Garamond" pitchFamily="18" charset="0"/>
              </a:rPr>
              <a:t>Čechy, Morava, Lužice, Slezsko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843808" y="5974602"/>
            <a:ext cx="5044758" cy="7705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691402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Co to byla Česká konfese?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639526" y="4905089"/>
            <a:ext cx="630974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>
                <a:latin typeface="Garamond" pitchFamily="18" charset="0"/>
              </a:rPr>
              <a:t>Společný program českých evangelíků </a:t>
            </a:r>
            <a:endParaRPr lang="cs-CZ" sz="3200" dirty="0" smtClean="0">
              <a:latin typeface="Garamond" pitchFamily="18" charset="0"/>
            </a:endParaRPr>
          </a:p>
          <a:p>
            <a:pPr algn="ctr"/>
            <a:r>
              <a:rPr lang="cs-CZ" sz="3200" dirty="0" smtClean="0">
                <a:latin typeface="Garamond" pitchFamily="18" charset="0"/>
              </a:rPr>
              <a:t>/luteráni</a:t>
            </a:r>
            <a:r>
              <a:rPr lang="cs-CZ" sz="3200" dirty="0">
                <a:latin typeface="Garamond" pitchFamily="18" charset="0"/>
              </a:rPr>
              <a:t>, čeští </a:t>
            </a:r>
            <a:r>
              <a:rPr lang="cs-CZ" sz="3200" dirty="0" smtClean="0">
                <a:latin typeface="Garamond" pitchFamily="18" charset="0"/>
              </a:rPr>
              <a:t>bratři/</a:t>
            </a:r>
            <a:endParaRPr lang="cs-CZ" sz="32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5921596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13593" y="4136619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Co slíbil dodržovat Ferdinand I. Habsburský při svém nástupu na trůn?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15135" y="5051715"/>
            <a:ext cx="59676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>
                <a:latin typeface="Garamond" pitchFamily="18" charset="0"/>
              </a:rPr>
              <a:t>politické svobody českých stavů, uznávat náboženské poměry v českých zemích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781504" y="6005822"/>
            <a:ext cx="611913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999179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>
                <a:latin typeface="Garamond" pitchFamily="18" charset="0"/>
              </a:rPr>
              <a:t>Kdo je vyobrazen na tomto díle? </a:t>
            </a:r>
            <a:endParaRPr lang="cs-CZ" sz="3200" dirty="0" smtClean="0">
              <a:latin typeface="Garamond" pitchFamily="18" charset="0"/>
            </a:endParaRPr>
          </a:p>
          <a:p>
            <a:pPr lvl="0"/>
            <a:r>
              <a:rPr lang="cs-CZ" sz="3200" dirty="0" smtClean="0">
                <a:latin typeface="Garamond" pitchFamily="18" charset="0"/>
              </a:rPr>
              <a:t>A </a:t>
            </a:r>
            <a:r>
              <a:rPr lang="cs-CZ" sz="3200" dirty="0">
                <a:latin typeface="Garamond" pitchFamily="18" charset="0"/>
              </a:rPr>
              <a:t>kdo je autor?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576600" y="5462822"/>
            <a:ext cx="35795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Garamond" pitchFamily="18" charset="0"/>
              </a:rPr>
              <a:t>Rudolf II., italský malíř Giuseppe </a:t>
            </a:r>
            <a:r>
              <a:rPr lang="cs-CZ" sz="2800" dirty="0" err="1">
                <a:latin typeface="Garamond" pitchFamily="18" charset="0"/>
              </a:rPr>
              <a:t>Arcimboldo</a:t>
            </a:r>
            <a:endParaRPr lang="cs-CZ" sz="2800" dirty="0">
              <a:latin typeface="Garamond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679288" y="6423539"/>
            <a:ext cx="337420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444395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572" y="2845179"/>
            <a:ext cx="2775177" cy="3290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Garamond" pitchFamily="18" charset="0"/>
              </a:rPr>
              <a:t>Jak se nazýval nový ústřední úřad, který zavedl </a:t>
            </a:r>
            <a:r>
              <a:rPr lang="cs-CZ" sz="4400" dirty="0" smtClean="0">
                <a:latin typeface="Garamond" pitchFamily="18" charset="0"/>
              </a:rPr>
              <a:t>Ferdinand </a:t>
            </a:r>
            <a:r>
              <a:rPr lang="cs-CZ" sz="4400" dirty="0">
                <a:latin typeface="Garamond" pitchFamily="18" charset="0"/>
              </a:rPr>
              <a:t>I. Habsburský</a:t>
            </a:r>
            <a:r>
              <a:rPr lang="cs-CZ" sz="4400" dirty="0" smtClean="0">
                <a:latin typeface="Garamond" pitchFamily="18" charset="0"/>
              </a:rPr>
              <a:t>?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460397" y="5274421"/>
            <a:ext cx="26035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d</a:t>
            </a:r>
            <a:r>
              <a:rPr lang="cs-CZ" sz="4000" dirty="0" smtClean="0">
                <a:latin typeface="Nyala" pitchFamily="2" charset="0"/>
              </a:rPr>
              <a:t>vorská rada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347864" y="5982307"/>
            <a:ext cx="2716131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4400" dirty="0">
                <a:latin typeface="Garamond" pitchFamily="18" charset="0"/>
              </a:rPr>
              <a:t>Jaký titul nosili zástupci císaře Matyáše sídlící v Praze?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010069" y="5301714"/>
            <a:ext cx="42242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královský místodržící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556757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629847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latin typeface="Garamond" pitchFamily="18" charset="0"/>
              </a:rPr>
              <a:t>Co to byla Jednota bratrská</a:t>
            </a:r>
            <a:r>
              <a:rPr lang="cs-CZ" sz="4000" dirty="0" smtClean="0">
                <a:latin typeface="Garamond" pitchFamily="18" charset="0"/>
              </a:rPr>
              <a:t>?</a:t>
            </a:r>
            <a:endParaRPr lang="cs-CZ" sz="40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133123" y="4307390"/>
            <a:ext cx="70108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>
                <a:latin typeface="Garamond" pitchFamily="18" charset="0"/>
              </a:rPr>
              <a:t>protestantská církev vzniklá v době husitských válek, bratři a sestry se snažili žít skromným životem prvních křesťanů, přispěli k rozvoji české kultury a jazyka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591780" y="6123272"/>
            <a:ext cx="6446426" cy="12704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0" y="4075063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56263" cy="136851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Jak přispěli členové Jednoty bratrské </a:t>
            </a:r>
            <a:r>
              <a:rPr lang="cs-CZ" sz="4400" dirty="0" smtClean="0">
                <a:latin typeface="Garamond" pitchFamily="18" charset="0"/>
              </a:rPr>
              <a:t> </a:t>
            </a:r>
          </a:p>
          <a:p>
            <a:pPr lvl="0"/>
            <a:r>
              <a:rPr lang="cs-CZ" sz="4400" dirty="0">
                <a:latin typeface="Garamond" pitchFamily="18" charset="0"/>
              </a:rPr>
              <a:t> </a:t>
            </a:r>
            <a:r>
              <a:rPr lang="cs-CZ" sz="4400" dirty="0" smtClean="0">
                <a:latin typeface="Garamond" pitchFamily="18" charset="0"/>
              </a:rPr>
              <a:t>                   k</a:t>
            </a:r>
            <a:r>
              <a:rPr lang="cs-CZ" sz="4400" dirty="0">
                <a:latin typeface="Garamond" pitchFamily="18" charset="0"/>
              </a:rPr>
              <a:t> rozvoji českého </a:t>
            </a:r>
            <a:r>
              <a:rPr lang="cs-CZ" sz="4400" dirty="0" smtClean="0">
                <a:latin typeface="Garamond" pitchFamily="18" charset="0"/>
              </a:rPr>
              <a:t>jazyka</a:t>
            </a:r>
            <a:r>
              <a:rPr lang="cs-CZ" sz="4400" dirty="0">
                <a:latin typeface="Garamond" pitchFamily="18" charset="0"/>
              </a:rPr>
              <a:t>?</a:t>
            </a:r>
          </a:p>
          <a:p>
            <a:pPr lvl="0"/>
            <a:r>
              <a:rPr lang="cs-CZ" sz="4400" dirty="0" smtClean="0">
                <a:latin typeface="Garamond" pitchFamily="18" charset="0"/>
              </a:rPr>
              <a:t>.</a:t>
            </a:r>
            <a:endParaRPr lang="cs-CZ" sz="4400" dirty="0">
              <a:latin typeface="Garamond" pitchFamily="18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500465" y="5397532"/>
            <a:ext cx="65880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Garamond" pitchFamily="18" charset="0"/>
              </a:rPr>
              <a:t>Přeložili Bibli do češtiny – Bible kralická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781976" y="5982307"/>
            <a:ext cx="618096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12281" y="481372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8962938" y="2088101"/>
            <a:ext cx="0" cy="3309431"/>
          </a:xfrm>
          <a:prstGeom prst="straightConnector1">
            <a:avLst/>
          </a:prstGeom>
          <a:ln w="44450"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691402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Kdo byl Johannes Jessenius?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670726" y="4946197"/>
            <a:ext cx="62922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latin typeface="Garamond" pitchFamily="18" charset="0"/>
              </a:rPr>
              <a:t>Lékař, rektor univerzity v Praze, provedl první veřejnou pitvu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61019" y="6100941"/>
            <a:ext cx="5743429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13593" y="4136618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188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32872"/>
            <a:ext cx="669975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12263" y="3445217"/>
            <a:ext cx="9156263" cy="136851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6188" y="3367177"/>
            <a:ext cx="85520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>
                <a:latin typeface="Garamond" pitchFamily="18" charset="0"/>
              </a:rPr>
              <a:t>Uveď název stavby na obrázku. </a:t>
            </a:r>
            <a:endParaRPr lang="cs-CZ" sz="4400" dirty="0" smtClean="0">
              <a:latin typeface="Garamond" pitchFamily="18" charset="0"/>
            </a:endParaRPr>
          </a:p>
          <a:p>
            <a:pPr lvl="0"/>
            <a:r>
              <a:rPr lang="cs-CZ" sz="4400" dirty="0" smtClean="0">
                <a:latin typeface="Garamond" pitchFamily="18" charset="0"/>
              </a:rPr>
              <a:t>Kdo </a:t>
            </a:r>
            <a:r>
              <a:rPr lang="cs-CZ" sz="4400" dirty="0">
                <a:latin typeface="Garamond" pitchFamily="18" charset="0"/>
              </a:rPr>
              <a:t>ji dal vystavět a v jakém slohu?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06524" y="365856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443944" y="5146834"/>
            <a:ext cx="672581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Garamond" pitchFamily="18" charset="0"/>
              </a:rPr>
              <a:t>Belvedér, Letohrádek královny Anny, Ferdinand I. Habsburský, v renesančním slohu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650222" y="6100940"/>
            <a:ext cx="6160504" cy="1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-32087" y="479130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760" y="-3636"/>
            <a:ext cx="1168401" cy="1989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00" y="-15075"/>
            <a:ext cx="1594842" cy="1970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87" y="0"/>
            <a:ext cx="1637367" cy="194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80" y="-13359"/>
            <a:ext cx="1481239" cy="199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040" y="-3636"/>
            <a:ext cx="3200399" cy="196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539552" y="1548041"/>
            <a:ext cx="7560840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hnutý pruh 32"/>
          <p:cNvSpPr/>
          <p:nvPr/>
        </p:nvSpPr>
        <p:spPr>
          <a:xfrm>
            <a:off x="539552" y="1532429"/>
            <a:ext cx="7560839" cy="1111344"/>
          </a:xfrm>
          <a:prstGeom prst="blockArc">
            <a:avLst>
              <a:gd name="adj1" fmla="val 10897844"/>
              <a:gd name="adj2" fmla="val 21533318"/>
              <a:gd name="adj3" fmla="val 2616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" name="Picture 4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" y="5484806"/>
            <a:ext cx="2387837" cy="130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020027" y="1939690"/>
            <a:ext cx="45719" cy="45719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 pole 1"/>
          <p:cNvSpPr txBox="1"/>
          <p:nvPr/>
        </p:nvSpPr>
        <p:spPr>
          <a:xfrm>
            <a:off x="36743" y="2067183"/>
            <a:ext cx="8926195" cy="1595120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1" vert="horz" wrap="square" lIns="91440" tIns="45720" rIns="91440" bIns="45720" numCol="1" spcCol="0" rtlCol="0" fromWordArt="0" anchor="t" anchorCtr="0" forceAA="0" compatLnSpc="1">
            <a:prstTxWarp prst="textArchUp">
              <a:avLst>
                <a:gd name="adj" fmla="val 10775755"/>
              </a:avLst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 </a:t>
            </a:r>
            <a:endParaRPr lang="cs-CZ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Nástup Habsburk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na 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č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esk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Gloucester MT Extra Condensed"/>
              </a:rPr>
              <a:t>ý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 tr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</a:rPr>
              <a:t>ů</a:t>
            </a:r>
            <a:r>
              <a:rPr lang="cs-CZ" sz="4800" b="1" kern="1200" spc="50">
                <a:ln w="11430" cap="flat" cmpd="sng" algn="ctr">
                  <a:solidFill>
                    <a:srgbClr val="D9D9D9"/>
                  </a:solidFill>
                  <a:prstDash val="solid"/>
                  <a:round/>
                </a:ln>
                <a:solidFill>
                  <a:srgbClr val="00B0F0"/>
                </a:solidFill>
                <a:effectLst>
                  <a:outerShdw blurRad="76200" dist="50800" dir="5400000" algn="tl">
                    <a:srgbClr val="000000">
                      <a:alpha val="65000"/>
                    </a:srgbClr>
                  </a:outerShdw>
                </a:effectLst>
                <a:latin typeface="Nyala"/>
                <a:ea typeface="Times New Roman"/>
                <a:cs typeface="Times New Roman"/>
              </a:rPr>
              <a:t>n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144949" y="1245035"/>
            <a:ext cx="116681" cy="574788"/>
          </a:xfrm>
          <a:prstGeom prst="straightConnector1">
            <a:avLst/>
          </a:prstGeom>
          <a:ln w="5080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760839" y="2370909"/>
            <a:ext cx="255699" cy="1153956"/>
          </a:xfrm>
          <a:prstGeom prst="line">
            <a:avLst/>
          </a:prstGeom>
          <a:ln w="444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98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556792"/>
            <a:ext cx="86409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Obr. 1 Giuseppe </a:t>
            </a:r>
            <a:r>
              <a:rPr lang="cs-CZ" dirty="0" err="1"/>
              <a:t>Arcimboldo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http://upload.wikimedia.org/wikipedia/commons/d/d2/Arcimboldovertemnus.jpeg</a:t>
            </a:r>
            <a:endParaRPr lang="cs-CZ" dirty="0"/>
          </a:p>
          <a:p>
            <a:r>
              <a:rPr lang="cs-CZ" dirty="0"/>
              <a:t>Obr. 2 Hans von </a:t>
            </a:r>
            <a:r>
              <a:rPr lang="cs-CZ" dirty="0" err="1"/>
              <a:t>Aachen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http://upload.wikimedia.org/wikipedia/commons/0/0f/Hans_von_Aachen_003.jpg</a:t>
            </a:r>
            <a:endParaRPr lang="cs-CZ" dirty="0"/>
          </a:p>
          <a:p>
            <a:r>
              <a:rPr lang="cs-CZ" dirty="0"/>
              <a:t>Obr. 3 Karen Blaha: </a:t>
            </a:r>
            <a:r>
              <a:rPr lang="cs-CZ" u="sng" dirty="0">
                <a:hlinkClick r:id="rId4"/>
              </a:rPr>
              <a:t>http://upload.wikimedia.org/wikipedia/commons/2/2d/Pra%C5%BEsk%C3%BD_hrad%2C_Letohr%C3%A1dek_kr%C3%A1lovny_Anny_02.jpg</a:t>
            </a:r>
            <a:endParaRPr lang="cs-CZ" dirty="0"/>
          </a:p>
          <a:p>
            <a:r>
              <a:rPr lang="cs-CZ" dirty="0"/>
              <a:t>Obr. 4 Hans </a:t>
            </a:r>
            <a:r>
              <a:rPr lang="cs-CZ" dirty="0" err="1"/>
              <a:t>Bocksberger</a:t>
            </a:r>
            <a:r>
              <a:rPr lang="cs-CZ" dirty="0"/>
              <a:t> starší </a:t>
            </a:r>
            <a:r>
              <a:rPr lang="cs-CZ" u="sng" dirty="0">
                <a:hlinkClick r:id="rId5"/>
              </a:rPr>
              <a:t>http://upload.wikimedia.org/wikipedia/commons/thumb/d/d0/Hans_Bocksberger_der_Aeltere_001.jpg/303px-Hans_Bocksberger_der_Aeltere_001.jpg</a:t>
            </a:r>
            <a:endParaRPr lang="cs-CZ" dirty="0"/>
          </a:p>
          <a:p>
            <a:r>
              <a:rPr lang="cs-CZ" dirty="0"/>
              <a:t>Obr. 5 </a:t>
            </a:r>
            <a:r>
              <a:rPr lang="cs-CZ" u="sng" dirty="0">
                <a:hlinkClick r:id="rId6"/>
              </a:rPr>
              <a:t>http://upload.wikimedia.org/wikipedia/commons/e/e3/Kralice.jpg</a:t>
            </a:r>
            <a:endParaRPr lang="cs-CZ" dirty="0"/>
          </a:p>
          <a:p>
            <a:r>
              <a:rPr lang="cs-CZ" dirty="0"/>
              <a:t>Obr. 6 </a:t>
            </a:r>
            <a:r>
              <a:rPr lang="cs-CZ" u="sng" dirty="0">
                <a:hlinkClick r:id="rId7"/>
              </a:rPr>
              <a:t>http://upload.wikimedia.org/wikipedia/commons/8/89/Desky_zemske_kniha.jpg</a:t>
            </a:r>
            <a:endParaRPr lang="cs-CZ" dirty="0"/>
          </a:p>
          <a:p>
            <a:r>
              <a:rPr lang="cs-CZ" dirty="0"/>
              <a:t>Obr. 7 - žolík – Microsoft </a:t>
            </a:r>
            <a:r>
              <a:rPr lang="cs-CZ" dirty="0" err="1"/>
              <a:t>Cliparts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23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512981"/>
              </p:ext>
            </p:extLst>
          </p:nvPr>
        </p:nvGraphicFramePr>
        <p:xfrm>
          <a:off x="282770" y="2852936"/>
          <a:ext cx="8229600" cy="64008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TRAPL, Miloš, Jaroslava TRAPLOVÁ a Ondřej HÝSEK. </a:t>
                      </a:r>
                      <a:r>
                        <a:rPr lang="cs-CZ" i="1" dirty="0">
                          <a:effectLst/>
                        </a:rPr>
                        <a:t>Dějepis 8: novověk</a:t>
                      </a:r>
                      <a:r>
                        <a:rPr lang="cs-CZ" dirty="0">
                          <a:effectLst/>
                        </a:rPr>
                        <a:t>. Olomouc: </a:t>
                      </a:r>
                      <a:r>
                        <a:rPr lang="cs-CZ" dirty="0" err="1">
                          <a:effectLst/>
                        </a:rPr>
                        <a:t>Prodos</a:t>
                      </a:r>
                      <a:r>
                        <a:rPr lang="cs-CZ" dirty="0">
                          <a:effectLst/>
                        </a:rPr>
                        <a:t>, c2009, 3 sv. ISBN 978-80-7230-232-1.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282770" y="3789040"/>
            <a:ext cx="85567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</a:t>
            </a:r>
            <a:r>
              <a:rPr lang="cs-CZ" i="1" dirty="0" smtClean="0"/>
              <a:t>novověku, </a:t>
            </a:r>
            <a:r>
              <a:rPr lang="cs-CZ" dirty="0" smtClean="0"/>
              <a:t>Vyd</a:t>
            </a:r>
            <a:r>
              <a:rPr lang="cs-CZ" dirty="0"/>
              <a:t>. 1. Ilustrace Jan Tichý. Liberec: Dialog, 2002, 179 s. ISBN 80-862-1882-1.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2770" y="1704537"/>
            <a:ext cx="83936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AUGUSTA, Pavel, Zdeněk BENEŠ a Ilona PAŘÍZKOVÁ. </a:t>
            </a:r>
            <a:r>
              <a:rPr lang="cs-CZ" i="1" dirty="0"/>
              <a:t>Dějiny středověku a raného novověku: učebnice pro základní školy</a:t>
            </a:r>
            <a:r>
              <a:rPr lang="cs-CZ" dirty="0"/>
              <a:t>. 1. vyd. Ilustrace Jan Tichý. Praha: Práce, 1996, 47 s. Učebnice pro základní školy (Práce). ISBN 80-208-0382-3. </a:t>
            </a:r>
          </a:p>
        </p:txBody>
      </p:sp>
    </p:spTree>
    <p:extLst>
      <p:ext uri="{BB962C8B-B14F-4D97-AF65-F5344CB8AC3E}">
        <p14:creationId xmlns:p14="http://schemas.microsoft.com/office/powerpoint/2010/main" val="10110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330</TotalTime>
  <Words>782</Words>
  <Application>Microsoft Office PowerPoint</Application>
  <PresentationFormat>Předvádění na obrazovce (4:3)</PresentationFormat>
  <Paragraphs>295</Paragraphs>
  <Slides>34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Motiv systému Office</vt:lpstr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Vondrová</dc:creator>
  <cp:lastModifiedBy>Iva Vondrová</cp:lastModifiedBy>
  <cp:revision>41</cp:revision>
  <dcterms:created xsi:type="dcterms:W3CDTF">2013-09-29T07:50:55Z</dcterms:created>
  <dcterms:modified xsi:type="dcterms:W3CDTF">2014-03-23T16:20:20Z</dcterms:modified>
</cp:coreProperties>
</file>