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3" r:id="rId2"/>
    <p:sldId id="256" r:id="rId3"/>
    <p:sldId id="257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60A713-AA70-4A03-AD3A-D36E1A71AE10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B069B9-7D7E-4920-9B8E-4858BAA93A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3518D-83E7-411A-9118-EDFE6389B2EC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5E89F3-3EC5-4E18-B78A-E1DA7AF61F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64437-AC73-413C-9745-D0E6DD48F99E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4BA0F7-F1DC-46FF-9B8E-7943F011F2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7BC23-7AE6-4121-A982-7DF0C8ECCA9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535B1-4321-4501-B2CA-7D2F3CF9BB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6D7BC4-DD5A-438A-A9FE-57A8B4308023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FCD7FB-E9D1-46C3-B428-A75947068F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6D494F-9188-48C7-AF3B-2622F82628DF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8B3A4-8BAE-478C-B34C-9DD6D8C332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28F700-66A9-4E3C-BD1D-C684E19C39E5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66A81-0427-4AC7-9582-DBDF227BDE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087612-BB62-4095-B210-92E32A43AB1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CE0678-1337-4716-A9E6-353F24409A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D475AC-34D8-41AA-9669-B5C5687BE1D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587F9-9BDC-4A42-9DD6-B121CCDA29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0A9070-0058-4B05-8250-C70A3F69FE83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288F31-4028-4119-98B9-29248944C8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13278-7DB0-4E3F-9DA6-28E1E9E1A8D3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AA701-F684-4887-858A-E26BF70097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5893429-4D2D-426F-AED7-FFC5B6430E8F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414BF34-7B79-4709-B4CC-4C820BA15B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6" r:id="rId2"/>
    <p:sldLayoutId id="2147483765" r:id="rId3"/>
    <p:sldLayoutId id="2147483764" r:id="rId4"/>
    <p:sldLayoutId id="2147483763" r:id="rId5"/>
    <p:sldLayoutId id="2147483762" r:id="rId6"/>
    <p:sldLayoutId id="2147483761" r:id="rId7"/>
    <p:sldLayoutId id="2147483760" r:id="rId8"/>
    <p:sldLayoutId id="2147483759" r:id="rId9"/>
    <p:sldLayoutId id="2147483758" r:id="rId10"/>
    <p:sldLayoutId id="214748375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8/Inuit_women_1907.jpg/220px-Inuit_women_1907.jpg" TargetMode="External"/><Relationship Id="rId2" Type="http://schemas.openxmlformats.org/officeDocument/2006/relationships/hyperlink" Target="http://cs.wikipedia.org/wiki/Kanad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333375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1413" y="1412875"/>
            <a:ext cx="4130675" cy="380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84213" y="5229225"/>
          <a:ext cx="7848600" cy="1401763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VY_52_INOVACE_14_Kanada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227013" y="981075"/>
            <a:ext cx="8229600" cy="1143000"/>
          </a:xfrm>
        </p:spPr>
        <p:txBody>
          <a:bodyPr/>
          <a:lstStyle/>
          <a:p>
            <a:pPr algn="l"/>
            <a:r>
              <a:rPr lang="cs-CZ" sz="6600" smtClean="0">
                <a:solidFill>
                  <a:srgbClr val="FF0000"/>
                </a:solidFill>
                <a:latin typeface="Elephant"/>
              </a:rPr>
              <a:t>KANADA</a:t>
            </a:r>
          </a:p>
        </p:txBody>
      </p:sp>
      <p:pic>
        <p:nvPicPr>
          <p:cNvPr id="1026" name="Picture 2" descr="C:\Users\OEM\Pictures\canada-relief-map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7850" y="2924944"/>
            <a:ext cx="5261580" cy="363706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/>
          </a:extLst>
        </p:spPr>
      </p:pic>
      <p:pic>
        <p:nvPicPr>
          <p:cNvPr id="1027" name="Picture 3" descr="C:\Users\OEM\Pictures\kanada-vlajka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148064" y="116632"/>
            <a:ext cx="3888432" cy="25943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28" name="Picture 4" descr="C:\Users\OEM\Pictures\kanada znak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706023" y="2924944"/>
            <a:ext cx="2772513" cy="353311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/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68313" y="-100013"/>
            <a:ext cx="8229600" cy="1143001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Elephant"/>
              </a:rPr>
              <a:t>ZÁKLADNÍ ÚDAJE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981075"/>
            <a:ext cx="8785225" cy="597693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itchFamily="2" charset="2"/>
              <a:buChar char="§"/>
            </a:pPr>
            <a:r>
              <a:rPr lang="cs-CZ" sz="2200" smtClean="0">
                <a:solidFill>
                  <a:srgbClr val="FF0000"/>
                </a:solidFill>
                <a:latin typeface="Elephant"/>
              </a:rPr>
              <a:t>ROZLOHA: </a:t>
            </a:r>
            <a:r>
              <a:rPr lang="cs-CZ" sz="2200" smtClean="0">
                <a:latin typeface="Elephant"/>
              </a:rPr>
              <a:t>9 970 610 km</a:t>
            </a:r>
            <a:r>
              <a:rPr lang="cs-CZ" sz="2200" baseline="30000" smtClean="0">
                <a:latin typeface="Elephant"/>
              </a:rPr>
              <a:t>2</a:t>
            </a:r>
          </a:p>
          <a:p>
            <a:pPr>
              <a:lnSpc>
                <a:spcPct val="80000"/>
              </a:lnSpc>
              <a:buFont typeface="Wingdings" pitchFamily="2" charset="2"/>
              <a:buChar char="§"/>
            </a:pPr>
            <a:endParaRPr lang="cs-CZ" sz="2200" baseline="30000" smtClean="0">
              <a:solidFill>
                <a:srgbClr val="FF0000"/>
              </a:solidFill>
              <a:latin typeface="Elephant"/>
            </a:endParaRPr>
          </a:p>
          <a:p>
            <a:pPr>
              <a:lnSpc>
                <a:spcPct val="80000"/>
              </a:lnSpc>
              <a:buFont typeface="Wingdings" pitchFamily="2" charset="2"/>
              <a:buChar char="§"/>
            </a:pPr>
            <a:r>
              <a:rPr lang="cs-CZ" sz="2200" smtClean="0">
                <a:solidFill>
                  <a:srgbClr val="FF0000"/>
                </a:solidFill>
                <a:latin typeface="Elephant"/>
              </a:rPr>
              <a:t>OBYVATELSTVO: </a:t>
            </a:r>
            <a:r>
              <a:rPr lang="cs-CZ" sz="2200" smtClean="0">
                <a:latin typeface="Elephant"/>
              </a:rPr>
              <a:t>33 000 000</a:t>
            </a:r>
          </a:p>
          <a:p>
            <a:pPr>
              <a:lnSpc>
                <a:spcPct val="80000"/>
              </a:lnSpc>
              <a:buFont typeface="Wingdings" pitchFamily="2" charset="2"/>
              <a:buChar char="§"/>
            </a:pPr>
            <a:endParaRPr lang="cs-CZ" sz="2200" smtClean="0">
              <a:solidFill>
                <a:srgbClr val="FF0000"/>
              </a:solidFill>
              <a:latin typeface="Elephant"/>
            </a:endParaRPr>
          </a:p>
          <a:p>
            <a:pPr>
              <a:lnSpc>
                <a:spcPct val="80000"/>
              </a:lnSpc>
              <a:buFont typeface="Wingdings" pitchFamily="2" charset="2"/>
              <a:buChar char="§"/>
            </a:pPr>
            <a:r>
              <a:rPr lang="cs-CZ" sz="2200" smtClean="0">
                <a:solidFill>
                  <a:srgbClr val="FF0000"/>
                </a:solidFill>
                <a:latin typeface="Elephant"/>
              </a:rPr>
              <a:t>HLAVNÍ MĚSTO: </a:t>
            </a:r>
            <a:r>
              <a:rPr lang="cs-CZ" sz="2200" smtClean="0">
                <a:latin typeface="Elephant"/>
              </a:rPr>
              <a:t>Ottawa</a:t>
            </a:r>
          </a:p>
          <a:p>
            <a:pPr>
              <a:lnSpc>
                <a:spcPct val="80000"/>
              </a:lnSpc>
              <a:buFont typeface="Wingdings" pitchFamily="2" charset="2"/>
              <a:buChar char="§"/>
            </a:pPr>
            <a:endParaRPr lang="cs-CZ" sz="2200" smtClean="0">
              <a:solidFill>
                <a:srgbClr val="FF0000"/>
              </a:solidFill>
              <a:latin typeface="Elephant"/>
            </a:endParaRPr>
          </a:p>
          <a:p>
            <a:pPr>
              <a:lnSpc>
                <a:spcPct val="80000"/>
              </a:lnSpc>
              <a:buFont typeface="Wingdings" pitchFamily="2" charset="2"/>
              <a:buChar char="§"/>
            </a:pPr>
            <a:r>
              <a:rPr lang="cs-CZ" sz="2200" smtClean="0">
                <a:solidFill>
                  <a:srgbClr val="FF0000"/>
                </a:solidFill>
                <a:latin typeface="Elephant"/>
              </a:rPr>
              <a:t>DALŠÍ MĚSTA: </a:t>
            </a:r>
            <a:r>
              <a:rPr lang="cs-CZ" sz="2200" smtClean="0">
                <a:latin typeface="Elephant"/>
              </a:rPr>
              <a:t>Toronto, Montreal, Calgary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smtClean="0">
                <a:solidFill>
                  <a:srgbClr val="FF0000"/>
                </a:solidFill>
                <a:latin typeface="Elephant"/>
              </a:rPr>
              <a:t>                                      </a:t>
            </a:r>
            <a:r>
              <a:rPr lang="cs-CZ" sz="2200" smtClean="0">
                <a:latin typeface="Elephant"/>
              </a:rPr>
              <a:t>Vancouver, Quebec, Edmonton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200" smtClean="0">
              <a:solidFill>
                <a:srgbClr val="FF0000"/>
              </a:solidFill>
              <a:latin typeface="Elephant"/>
            </a:endParaRPr>
          </a:p>
          <a:p>
            <a:pPr>
              <a:lnSpc>
                <a:spcPct val="80000"/>
              </a:lnSpc>
              <a:buFont typeface="Wingdings" pitchFamily="2" charset="2"/>
              <a:buChar char="§"/>
            </a:pPr>
            <a:r>
              <a:rPr lang="cs-CZ" sz="2200" smtClean="0">
                <a:solidFill>
                  <a:srgbClr val="FF0000"/>
                </a:solidFill>
                <a:latin typeface="Elephant"/>
              </a:rPr>
              <a:t>ÚŘEDNÍ JAZYKY: </a:t>
            </a:r>
            <a:r>
              <a:rPr lang="cs-CZ" sz="2200" smtClean="0">
                <a:latin typeface="Elephant"/>
              </a:rPr>
              <a:t>angličtina, francouzština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200" smtClean="0">
              <a:solidFill>
                <a:srgbClr val="FF0000"/>
              </a:solidFill>
              <a:latin typeface="Elephant"/>
            </a:endParaRPr>
          </a:p>
          <a:p>
            <a:pPr>
              <a:lnSpc>
                <a:spcPct val="80000"/>
              </a:lnSpc>
              <a:buFont typeface="Wingdings" pitchFamily="2" charset="2"/>
              <a:buChar char="§"/>
            </a:pPr>
            <a:r>
              <a:rPr lang="cs-CZ" sz="2200" smtClean="0">
                <a:solidFill>
                  <a:srgbClr val="FF0000"/>
                </a:solidFill>
                <a:latin typeface="Elephant"/>
              </a:rPr>
              <a:t>NÁBOŽENSTVÍ: </a:t>
            </a:r>
            <a:r>
              <a:rPr lang="cs-CZ" sz="2200" smtClean="0">
                <a:latin typeface="Elephant"/>
              </a:rPr>
              <a:t>křesťanství</a:t>
            </a:r>
          </a:p>
          <a:p>
            <a:pPr>
              <a:lnSpc>
                <a:spcPct val="80000"/>
              </a:lnSpc>
              <a:buFont typeface="Wingdings" pitchFamily="2" charset="2"/>
              <a:buChar char="§"/>
            </a:pPr>
            <a:endParaRPr lang="cs-CZ" sz="2200" smtClean="0">
              <a:solidFill>
                <a:srgbClr val="FF0000"/>
              </a:solidFill>
              <a:latin typeface="Elephant"/>
            </a:endParaRPr>
          </a:p>
          <a:p>
            <a:pPr>
              <a:lnSpc>
                <a:spcPct val="80000"/>
              </a:lnSpc>
              <a:buFont typeface="Wingdings" pitchFamily="2" charset="2"/>
              <a:buChar char="§"/>
            </a:pPr>
            <a:r>
              <a:rPr lang="cs-CZ" sz="2200" smtClean="0">
                <a:solidFill>
                  <a:srgbClr val="FF0000"/>
                </a:solidFill>
                <a:latin typeface="Elephant"/>
              </a:rPr>
              <a:t>MĚNA: </a:t>
            </a:r>
            <a:r>
              <a:rPr lang="cs-CZ" sz="2200" smtClean="0">
                <a:latin typeface="Elephant"/>
              </a:rPr>
              <a:t>kanadský dolar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200" smtClean="0">
              <a:solidFill>
                <a:srgbClr val="FF0000"/>
              </a:solidFill>
              <a:latin typeface="Elephant"/>
            </a:endParaRPr>
          </a:p>
          <a:p>
            <a:pPr>
              <a:lnSpc>
                <a:spcPct val="80000"/>
              </a:lnSpc>
              <a:buFont typeface="Wingdings" pitchFamily="2" charset="2"/>
              <a:buChar char="§"/>
            </a:pPr>
            <a:r>
              <a:rPr lang="cs-CZ" sz="2200" smtClean="0">
                <a:solidFill>
                  <a:srgbClr val="FF0000"/>
                </a:solidFill>
                <a:latin typeface="Elephant"/>
              </a:rPr>
              <a:t>HLAVNÍ VÝVOZNÍ POLOŽKY: </a:t>
            </a:r>
            <a:r>
              <a:rPr lang="cs-CZ" sz="2200" smtClean="0">
                <a:latin typeface="Elephant"/>
              </a:rPr>
              <a:t>ropa, hliník, pšenice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smtClean="0">
                <a:solidFill>
                  <a:srgbClr val="FF0000"/>
                </a:solidFill>
                <a:latin typeface="Elephant"/>
              </a:rPr>
              <a:t>                                                      </a:t>
            </a:r>
            <a:r>
              <a:rPr lang="cs-CZ" sz="2200" smtClean="0">
                <a:latin typeface="Elephant"/>
              </a:rPr>
              <a:t>dřevo, papír,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smtClean="0">
                <a:latin typeface="Elephant"/>
              </a:rPr>
              <a:t>					       strojírenské výrobky</a:t>
            </a:r>
            <a:endParaRPr lang="cs-CZ" sz="2200" smtClean="0">
              <a:solidFill>
                <a:srgbClr val="FF0000"/>
              </a:solidFill>
              <a:latin typeface="Elephan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Elephant"/>
              </a:rPr>
              <a:t>DOPLŇ POJMY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 Nejoblíbenější sport v Kanadě………………….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 Název rozsáhlých jehličnatých lesů………….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 Sousední stát……………..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 List jakého stromu je na vlajce?..................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 Obyvatelé nejsevernější  Kanady………………..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Elephant"/>
              </a:rPr>
              <a:t>DOPLŇOVAČKA-odpovědi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 Nejoblíbenější sport v Kanadě</a:t>
            </a:r>
            <a:r>
              <a:rPr lang="cs-CZ" sz="2200" dirty="0" smtClean="0">
                <a:solidFill>
                  <a:srgbClr val="FF0000"/>
                </a:solidFill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Elephant" pitchFamily="18" charset="0"/>
              </a:rPr>
              <a:t>hokej</a:t>
            </a:r>
            <a:r>
              <a:rPr lang="cs-CZ" dirty="0" smtClean="0"/>
              <a:t>………………….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 Název rozsáhlých jehličnatých lesů </a:t>
            </a:r>
            <a:r>
              <a:rPr lang="cs-CZ" sz="2200" dirty="0" smtClean="0">
                <a:solidFill>
                  <a:srgbClr val="FF0000"/>
                </a:solidFill>
                <a:latin typeface="Elephant" pitchFamily="18" charset="0"/>
              </a:rPr>
              <a:t>tajga</a:t>
            </a:r>
            <a:r>
              <a:rPr lang="cs-CZ" dirty="0" smtClean="0"/>
              <a:t>………….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 Sousední stát</a:t>
            </a:r>
            <a:r>
              <a:rPr lang="cs-CZ" sz="2200" dirty="0" smtClean="0">
                <a:solidFill>
                  <a:srgbClr val="FF0000"/>
                </a:solidFill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Elephant" pitchFamily="18" charset="0"/>
              </a:rPr>
              <a:t>USA</a:t>
            </a:r>
            <a:r>
              <a:rPr lang="cs-CZ" dirty="0" smtClean="0"/>
              <a:t>……………..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 List jakého stromu je na vlajce? </a:t>
            </a:r>
            <a:r>
              <a:rPr lang="cs-CZ" sz="2200" dirty="0" smtClean="0">
                <a:solidFill>
                  <a:srgbClr val="FF0000"/>
                </a:solidFill>
                <a:latin typeface="Elephant" pitchFamily="18" charset="0"/>
              </a:rPr>
              <a:t>javor</a:t>
            </a:r>
            <a:r>
              <a:rPr lang="cs-CZ" dirty="0" smtClean="0"/>
              <a:t>..................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 Obyvatelé nejsevernější  Kanady </a:t>
            </a:r>
            <a:r>
              <a:rPr lang="cs-CZ" sz="2200" dirty="0" err="1" smtClean="0">
                <a:solidFill>
                  <a:srgbClr val="FF0000"/>
                </a:solidFill>
                <a:latin typeface="Elephant" pitchFamily="18" charset="0"/>
              </a:rPr>
              <a:t>eskymáci</a:t>
            </a:r>
            <a:r>
              <a:rPr lang="cs-CZ" sz="2200" dirty="0" smtClean="0">
                <a:solidFill>
                  <a:srgbClr val="FF0000"/>
                </a:solidFill>
                <a:latin typeface="Elephant" pitchFamily="18" charset="0"/>
              </a:rPr>
              <a:t> (</a:t>
            </a:r>
            <a:r>
              <a:rPr lang="cs-CZ" sz="2200" dirty="0" err="1" smtClean="0">
                <a:solidFill>
                  <a:srgbClr val="FF0000"/>
                </a:solidFill>
                <a:latin typeface="Elephant" pitchFamily="18" charset="0"/>
              </a:rPr>
              <a:t>inuité</a:t>
            </a:r>
            <a:r>
              <a:rPr lang="cs-CZ" sz="1800" dirty="0" smtClean="0">
                <a:solidFill>
                  <a:srgbClr val="FF0000"/>
                </a:solidFill>
                <a:latin typeface="Elephant" pitchFamily="18" charset="0"/>
              </a:rPr>
              <a:t>)</a:t>
            </a:r>
            <a:r>
              <a:rPr lang="cs-CZ" dirty="0" smtClean="0"/>
              <a:t>..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Elephant"/>
              </a:rPr>
              <a:t>FOTOGALERIE-města</a:t>
            </a:r>
          </a:p>
        </p:txBody>
      </p:sp>
      <p:pic>
        <p:nvPicPr>
          <p:cNvPr id="2050" name="Picture 2" descr="C:\Users\OEM\Pictures\Calgary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68776" y="3905354"/>
            <a:ext cx="4111117" cy="259228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179388" y="6497638"/>
            <a:ext cx="8731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Calgary</a:t>
            </a:r>
          </a:p>
          <a:p>
            <a:endParaRPr lang="cs-CZ">
              <a:latin typeface="Calibri" pitchFamily="34" charset="0"/>
            </a:endParaRPr>
          </a:p>
        </p:txBody>
      </p:sp>
      <p:pic>
        <p:nvPicPr>
          <p:cNvPr id="2051" name="Picture 3" descr="C:\Users\OEM\Pictures\montrea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572000" y="836712"/>
            <a:ext cx="4002021" cy="30015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18437" name="TextovéPole 3"/>
          <p:cNvSpPr txBox="1">
            <a:spLocks noChangeArrowheads="1"/>
          </p:cNvSpPr>
          <p:nvPr/>
        </p:nvSpPr>
        <p:spPr bwMode="auto">
          <a:xfrm>
            <a:off x="5867400" y="908050"/>
            <a:ext cx="10572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Montreal</a:t>
            </a:r>
          </a:p>
        </p:txBody>
      </p:sp>
      <p:pic>
        <p:nvPicPr>
          <p:cNvPr id="2052" name="Picture 4" descr="C:\Users\OEM\Pictures\vancouver-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1520" y="836712"/>
            <a:ext cx="4176464" cy="278174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18439" name="TextovéPole 4"/>
          <p:cNvSpPr txBox="1">
            <a:spLocks noChangeArrowheads="1"/>
          </p:cNvSpPr>
          <p:nvPr/>
        </p:nvSpPr>
        <p:spPr bwMode="auto">
          <a:xfrm>
            <a:off x="250825" y="3603625"/>
            <a:ext cx="11731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Vancouver</a:t>
            </a:r>
          </a:p>
        </p:txBody>
      </p:sp>
      <p:pic>
        <p:nvPicPr>
          <p:cNvPr id="2053" name="Picture 5" descr="C:\Users\OEM\Pictures\toronto-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427984" y="3942546"/>
            <a:ext cx="3816424" cy="277339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18441" name="TextovéPole 5"/>
          <p:cNvSpPr txBox="1">
            <a:spLocks noChangeArrowheads="1"/>
          </p:cNvSpPr>
          <p:nvPr/>
        </p:nvSpPr>
        <p:spPr bwMode="auto">
          <a:xfrm>
            <a:off x="8178800" y="3971925"/>
            <a:ext cx="9128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Toronto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68313" y="22225"/>
            <a:ext cx="8229600" cy="1143000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Elephant"/>
              </a:rPr>
              <a:t>FOTOGALERIE</a:t>
            </a:r>
          </a:p>
        </p:txBody>
      </p:sp>
      <p:pic>
        <p:nvPicPr>
          <p:cNvPr id="3074" name="Picture 2" descr="C:\Users\OEM\Pictures\Eskimobabi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80911" y="1164577"/>
            <a:ext cx="2808421" cy="411480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3075" name="Picture 3" descr="C:\Users\OEM\Pictures\ESKYMK~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431434" y="4077072"/>
            <a:ext cx="2716629" cy="26600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19460" name="TextovéPole 2"/>
          <p:cNvSpPr txBox="1">
            <a:spLocks noChangeArrowheads="1"/>
          </p:cNvSpPr>
          <p:nvPr/>
        </p:nvSpPr>
        <p:spPr bwMode="auto">
          <a:xfrm>
            <a:off x="611188" y="5705475"/>
            <a:ext cx="1041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Eskymáci</a:t>
            </a:r>
          </a:p>
        </p:txBody>
      </p:sp>
      <p:pic>
        <p:nvPicPr>
          <p:cNvPr id="3076" name="Picture 4" descr="C:\Users\OEM\Pictures\rodeo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436096" y="3208205"/>
            <a:ext cx="3096344" cy="34861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3077" name="Picture 5" descr="C:\Users\OEM\Pictures\hokej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987824" y="1268760"/>
            <a:ext cx="2601839" cy="25057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3078" name="Picture 6" descr="C:\Users\OEM\Pictures\canada-alberta-moraine-lake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796136" y="908720"/>
            <a:ext cx="3168352" cy="21712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19464" name="TextovéPole 3"/>
          <p:cNvSpPr txBox="1">
            <a:spLocks noChangeArrowheads="1"/>
          </p:cNvSpPr>
          <p:nvPr/>
        </p:nvSpPr>
        <p:spPr bwMode="auto">
          <a:xfrm>
            <a:off x="3094038" y="3708400"/>
            <a:ext cx="6953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hokej</a:t>
            </a:r>
          </a:p>
        </p:txBody>
      </p:sp>
      <p:sp>
        <p:nvSpPr>
          <p:cNvPr id="19465" name="TextovéPole 4"/>
          <p:cNvSpPr txBox="1">
            <a:spLocks noChangeArrowheads="1"/>
          </p:cNvSpPr>
          <p:nvPr/>
        </p:nvSpPr>
        <p:spPr bwMode="auto">
          <a:xfrm>
            <a:off x="8402638" y="4005263"/>
            <a:ext cx="741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rodeo</a:t>
            </a:r>
          </a:p>
        </p:txBody>
      </p:sp>
      <p:sp>
        <p:nvSpPr>
          <p:cNvPr id="19466" name="TextovéPole 5"/>
          <p:cNvSpPr txBox="1">
            <a:spLocks noChangeArrowheads="1"/>
          </p:cNvSpPr>
          <p:nvPr/>
        </p:nvSpPr>
        <p:spPr bwMode="auto">
          <a:xfrm>
            <a:off x="5867400" y="2895600"/>
            <a:ext cx="23606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jezero Alberta Moraine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Elephant"/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smtClean="0">
                <a:hlinkClick r:id="rId2"/>
              </a:rPr>
              <a:t>http://cs.wikipedia.org/wiki/Kanada</a:t>
            </a:r>
            <a:endParaRPr lang="cs-CZ" sz="3000" smtClean="0"/>
          </a:p>
          <a:p>
            <a:r>
              <a:rPr lang="cs-CZ" smtClean="0">
                <a:hlinkClick r:id="rId3"/>
              </a:rPr>
              <a:t>http://upload.wikimedia.org/wikipedia/commons/thumb/6/68/Inuit_women_1907.jpg/220px-Inuit_women_1907.jpg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</TotalTime>
  <Words>121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5" baseType="lpstr">
      <vt:lpstr>Calibri</vt:lpstr>
      <vt:lpstr>Arial</vt:lpstr>
      <vt:lpstr>Times New Roman</vt:lpstr>
      <vt:lpstr>Times New Roman,Bold</vt:lpstr>
      <vt:lpstr>Elephant</vt:lpstr>
      <vt:lpstr>Wingdings</vt:lpstr>
      <vt:lpstr>Motiv systému Office</vt:lpstr>
      <vt:lpstr>Snímek 1</vt:lpstr>
      <vt:lpstr>KANADA</vt:lpstr>
      <vt:lpstr>ZÁKLADNÍ ÚDAJE</vt:lpstr>
      <vt:lpstr>DOPLŇ POJMY</vt:lpstr>
      <vt:lpstr>DOPLŇOVAČKA-odpovědi</vt:lpstr>
      <vt:lpstr>FOTOGALERIE-města</vt:lpstr>
      <vt:lpstr>FOTOGALERIE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CANADA</dc:title>
  <dc:creator>OEM</dc:creator>
  <cp:lastModifiedBy>Maminka</cp:lastModifiedBy>
  <cp:revision>10</cp:revision>
  <dcterms:created xsi:type="dcterms:W3CDTF">2011-04-20T07:45:42Z</dcterms:created>
  <dcterms:modified xsi:type="dcterms:W3CDTF">2012-03-02T07:57:22Z</dcterms:modified>
</cp:coreProperties>
</file>