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325705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VY_32_INOVACE_10_Sčítání do 5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208865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ČÍTÁNÍ  DO  5</a:t>
            </a: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2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244" y="2924944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894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770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23" y="2539752"/>
            <a:ext cx="4356596" cy="19592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549826"/>
            <a:ext cx="4356596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44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52008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80473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3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42" y="804774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1553" y="195616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Rozděl 5 jablíček na dva talíře. Doplň příklad na sčítání.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8114" y="4725144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1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23532" y="4679439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65771" y="4685591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39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C 0.0059 0.03657 0.00121 0.00463 -0.00087 0.09977 C -0.00122 0.11481 -0.00191 0.14491 -0.00191 0.14514 C -0.00104 0.1618 0.00121 0.17685 0.00312 0.19329 C 0.00365 0.19884 0.00521 0.20393 0.00521 0.20972 " pathEditMode="relative" rAng="0" ptsTypes="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39 -0.0162 C -0.01684 -0.01458 -0.01111 -0.01389 -0.00573 -0.01157 C -0.0033 -0.01065 -0.00086 -0.00949 0.00157 -0.00833 C 0.00278 -0.00787 0.00504 -0.00671 0.00504 -0.00648 C 0.01094 0.0007 0.01754 0.00347 0.02414 0.00903 C 0.0257 0.01551 0.02761 0.01667 0.03247 0.01852 C 0.03473 0.0206 0.0375 0.0213 0.03959 0.02338 C 0.04219 0.02616 0.04427 0.02963 0.0467 0.03287 C 0.0474 0.0338 0.06198 0.04028 0.06337 0.04074 C 0.07084 0.0456 0.06667 0.04259 0.07535 0.05047 C 0.07778 0.05255 0.08091 0.05232 0.08368 0.05347 C 0.08941 0.0588 0.09636 0.06343 0.10261 0.06783 C 0.10625 0.07523 0.11563 0.08056 0.1217 0.08519 C 0.12709 0.08935 0.1316 0.09584 0.13716 0.09954 C 0.13837 0.10023 0.13959 0.10047 0.1408 0.10116 C 0.14236 0.10209 0.14393 0.10324 0.14549 0.1044 C 0.15243 0.11759 0.14323 0.10209 0.15157 0.11065 C 0.15417 0.11343 0.15556 0.11875 0.15868 0.12014 C 0.16372 0.12246 0.16875 0.12685 0.17292 0.13125 C 0.17622 0.13496 0.18091 0.13959 0.18368 0.14398 C 0.18455 0.14537 0.1849 0.14769 0.18594 0.14884 C 0.18698 0.15 0.18837 0.14977 0.18959 0.15047 C 0.1908 0.15139 0.19219 0.15232 0.19323 0.15347 C 0.19688 0.15764 0.19861 0.1625 0.20261 0.16621 C 0.20591 0.17269 0.21025 0.17361 0.21459 0.17894 C 0.22257 0.18866 0.23056 0.19769 0.23837 0.20741 " pathEditMode="relative" rAng="0" ptsTypes="fffffffffffffffffff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38" y="1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0.10879 C 0.00764 0.11018 0.01545 0.11088 0.02275 0.11365 C 0.02726 0.11551 0.03056 0.11875 0.03455 0.12152 C 0.04167 0.12639 0.05 0.12777 0.05729 0.13264 C 0.07066 0.14166 0.08368 0.15046 0.09653 0.16111 C 0.09966 0.16759 0.10226 0.16713 0.10729 0.17083 C 0.11354 0.17546 0.12066 0.18032 0.12622 0.18657 C 0.12761 0.18796 0.1283 0.19027 0.12986 0.19143 C 0.13229 0.19328 0.13542 0.19328 0.1382 0.19444 C 0.14375 0.1993 0.14202 0.20185 0.14896 0.20416 C 0.15018 0.20578 0.15122 0.2074 0.15243 0.20879 C 0.15347 0.20995 0.15504 0.21064 0.15608 0.21203 C 0.15712 0.21342 0.15747 0.21551 0.15851 0.21666 C 0.16059 0.21921 0.16563 0.22314 0.16563 0.22314 C 0.16632 0.22477 0.16684 0.22662 0.16788 0.22777 C 0.16893 0.22893 0.17066 0.22824 0.17153 0.22939 C 0.1724 0.23055 0.17188 0.23287 0.17275 0.23426 C 0.17466 0.2375 0.17778 0.23912 0.17986 0.24213 C 0.18125 0.24421 0.18195 0.24676 0.18351 0.24861 C 0.18559 0.25115 0.1882 0.25277 0.19063 0.25486 C 0.19184 0.25602 0.1941 0.2581 0.1941 0.2581 C 0.20104 0.27129 0.19167 0.25463 0.20018 0.26597 C 0.204 0.27106 0.20573 0.27824 0.20955 0.28333 " pathEditMode="relative" ptsTypes="f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35 -0.00648 C -0.02413 -0.0051 -0.02327 -0.00348 -0.02188 -0.00232 C -0.02083 -0.00139 -0.01927 -0.00186 -0.01823 -0.0007 C -0.01719 0.00023 -0.01702 0.00254 -0.01597 0.0037 C -0.01493 0.00509 -0.01337 0.00555 -0.01233 0.00648 C -0.00556 0.01389 -0.0007 0.02152 0.00694 0.02731 C 0.00972 0.03287 0.01354 0.0368 0.01649 0.04213 C 0.02083 0.04977 0.02465 0.05764 0.0309 0.06296 C 0.03611 0.07222 0.04375 0.08009 0.05121 0.08657 C 0.05538 0.09444 0.05885 0.10254 0.06337 0.11018 C 0.06458 0.11666 0.06719 0.11921 0.06927 0.125 C 0.07239 0.13402 0.07413 0.14444 0.08125 0.15 C 0.08351 0.15856 0.0875 0.17037 0.09323 0.17546 C 0.09618 0.18588 0.09358 0.1824 0.0993 0.18727 C 0.10017 0.19027 0.10035 0.19328 0.10156 0.19606 C 0.10677 0.20764 0.10642 0.20115 0.10642 0.20648 " pathEditMode="relative" rAng="0" ptsTypes="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97" y="10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11041 C 0.00244 0.12268 0.00226 0.1368 0.00521 0.14861 C 0.00591 0.18125 0.0066 0.19722 0.01007 0.22477 C 0.01042 0.23426 0.01077 0.24398 0.01129 0.25347 C 0.01233 0.27129 0.0224 0.26759 0.03386 0.26759 " pathEditMode="relative" ptsTypes="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23" y="2539752"/>
            <a:ext cx="4356596" cy="19592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549826"/>
            <a:ext cx="4356596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44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52008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80473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3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42" y="804774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778114" y="4725144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23532" y="4679439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965771" y="4685591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553" y="195616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Rozděl 5 jablíček na dva talíře. Doplň příklad na sčítání.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652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C 0.0059 0.03657 0.00121 0.00463 -0.00087 0.09977 C -0.00122 0.11481 -0.00191 0.14491 -0.00191 0.14514 C -0.00104 0.1618 0.00121 0.17685 0.00312 0.19329 C 0.00365 0.19884 0.00521 0.20393 0.00521 0.20972 " pathEditMode="relative" rAng="0" ptsTypes="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148E-6 C -0.00156 0.01597 -0.00625 0.03033 -0.00885 0.04607 C -0.01007 0.06273 -0.01215 0.07847 -0.01302 0.09537 C -0.01319 0.11134 -0.01336 0.12708 -0.01406 0.14306 C -0.01423 0.1507 -0.01684 0.16528 -0.01684 0.16551 C -0.01753 0.17894 -0.01718 0.1919 -0.01996 0.20486 C -0.021 0.21968 -0.021 0.21343 -0.021 0.22408 " pathEditMode="relative" rAng="0" ptsTypes="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9" y="1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0.10902 C 0.00729 0.11018 0.01198 0.11064 0.01632 0.11342 C 0.0191 0.11527 0.02101 0.11828 0.02344 0.12106 C 0.02778 0.12569 0.03281 0.12708 0.03716 0.13171 C 0.04514 0.14027 0.05313 0.14907 0.06077 0.15902 C 0.06268 0.16551 0.06424 0.16504 0.06736 0.16852 C 0.07101 0.17314 0.07535 0.17754 0.07865 0.18379 C 0.07952 0.18495 0.07986 0.18727 0.08091 0.18842 C 0.08229 0.19027 0.0842 0.19027 0.08577 0.1912 C 0.08924 0.19583 0.0882 0.19838 0.09236 0.20069 C 0.09306 0.20231 0.09375 0.2037 0.09445 0.20509 C 0.09514 0.20625 0.09601 0.20671 0.0967 0.20833 C 0.0974 0.20949 0.0974 0.21157 0.09809 0.2125 C 0.09931 0.21504 0.10243 0.21898 0.10243 0.21921 C 0.10278 0.22037 0.10313 0.22222 0.10382 0.22338 C 0.10434 0.22453 0.10538 0.22384 0.10591 0.225 C 0.10643 0.22592 0.10625 0.22824 0.1066 0.22963 C 0.10781 0.23264 0.10972 0.23449 0.11094 0.23727 C 0.11181 0.23912 0.11216 0.24166 0.1132 0.24352 C 0.11441 0.24583 0.11597 0.24745 0.11736 0.2493 C 0.11823 0.25069 0.11962 0.25254 0.11962 0.25277 C 0.12379 0.26527 0.11806 0.2493 0.12327 0.26018 C 0.12552 0.26504 0.12656 0.27199 0.129 0.27708 " pathEditMode="relative" rAng="0" ptsTypes="f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81481E-6 C 0.00087 0.00138 0.00156 0.003 0.00261 0.00416 C 0.00347 0.00509 0.00469 0.00462 0.00538 0.00578 C 0.00625 0.00671 0.00643 0.00925 0.00712 0.01041 C 0.00799 0.0118 0.0092 0.01226 0.01007 0.01319 C 0.01528 0.02083 0.01893 0.0287 0.02483 0.03472 C 0.02708 0.0405 0.03004 0.04444 0.03229 0.05 C 0.03559 0.05787 0.03854 0.06597 0.0434 0.07152 C 0.0474 0.08101 0.05347 0.08912 0.0592 0.09583 C 0.06233 0.10393 0.06511 0.11226 0.06858 0.12013 C 0.06945 0.12685 0.07153 0.12939 0.07309 0.13541 C 0.07552 0.14467 0.07691 0.15532 0.08247 0.16111 C 0.0842 0.1699 0.08733 0.18217 0.09167 0.18726 C 0.09393 0.19814 0.09202 0.19444 0.09636 0.19953 C 0.09705 0.20254 0.09722 0.20578 0.09809 0.20856 C 0.10226 0.2206 0.10191 0.21388 0.10191 0.21921 " pathEditMode="relative" rAng="0" ptsTypes="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4" y="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11041 C 0.00244 0.12268 0.00226 0.1368 0.00521 0.14861 C 0.00591 0.18125 0.0066 0.19722 0.01007 0.22477 C 0.01042 0.23426 0.01077 0.24398 0.01129 0.25347 C 0.01233 0.27129 0.0224 0.26759 0.03386 0.26759 " pathEditMode="relative" ptsTypes="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23" y="2539752"/>
            <a:ext cx="4356596" cy="19592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549826"/>
            <a:ext cx="4356596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44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52008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80473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3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42" y="804774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778114" y="4725144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3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23532" y="4679439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65771" y="4685591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553" y="195616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Rozděl 5 jablíček na dva talíře. Doplň příklad na sčítání.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28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C 0.0059 0.03657 0.00121 0.00463 -0.00087 0.09977 C -0.00122 0.11481 -0.00191 0.14491 -0.00191 0.14514 C -0.00104 0.1618 0.00121 0.17685 0.00312 0.19329 C 0.00365 0.19884 0.00521 0.20393 0.00521 0.20972 " pathEditMode="relative" rAng="0" ptsTypes="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2222E-6 C -0.00816 0.02014 -0.03125 0.03866 -0.04323 0.05903 C -0.04965 0.08056 -0.06007 0.10047 -0.06406 0.12246 C -0.06476 0.14306 -0.06563 0.16297 -0.06875 0.1838 C -0.06962 0.19352 -0.08229 0.21227 -0.08229 0.2125 C -0.08559 0.22986 -0.08403 0.24653 -0.09757 0.2632 C -0.10226 0.28218 -0.10226 0.27431 -0.10226 0.2882 " pathEditMode="relative" rAng="0" ptsTypes="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1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0.08819 C -0.00225 0.08935 -0.00781 0.08981 -0.01302 0.09259 C -0.01632 0.09444 -0.01857 0.09745 -0.02135 0.10023 C -0.02656 0.10486 -0.03246 0.10625 -0.03767 0.11088 C -0.04722 0.11944 -0.05659 0.12824 -0.06562 0.13819 C -0.06788 0.14467 -0.06979 0.14421 -0.07344 0.14768 C -0.07778 0.15231 -0.08298 0.15671 -0.08698 0.16296 C -0.08802 0.16412 -0.08837 0.16643 -0.08958 0.16759 C -0.09114 0.16944 -0.09357 0.16944 -0.09531 0.17037 C -0.09948 0.175 -0.09826 0.17754 -0.10312 0.17986 C -0.10399 0.18148 -0.10486 0.18287 -0.10555 0.18426 C -0.10642 0.18541 -0.10746 0.18588 -0.10833 0.1875 C -0.1092 0.18865 -0.1092 0.19074 -0.10989 0.19166 C -0.11146 0.19421 -0.1151 0.19814 -0.1151 0.19838 C -0.11545 0.19953 -0.11597 0.20139 -0.11684 0.20254 C -0.11736 0.2037 -0.11857 0.20301 -0.11927 0.20416 C -0.11979 0.20509 -0.11962 0.2074 -0.12014 0.20879 C -0.12153 0.2118 -0.12378 0.21365 -0.12517 0.21643 C -0.12621 0.21828 -0.12656 0.22083 -0.12795 0.22268 C -0.12934 0.225 -0.13125 0.22662 -0.13281 0.22847 C -0.13385 0.22986 -0.13541 0.23171 -0.13541 0.23194 C -0.14045 0.24444 -0.13368 0.22847 -0.13975 0.23935 C -0.14253 0.24421 -0.14375 0.25115 -0.14653 0.25625 " pathEditMode="relative" rAng="0" ptsTypes="f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C 1.38889E-6 0.00139 1.38889E-6 0.00324 0.00017 0.00463 C 0.00017 0.00555 0.00035 0.00509 0.00035 0.00625 C 0.00035 0.0074 0.00035 0.01018 0.00052 0.01157 C 0.00052 0.01296 0.00052 0.01365 0.00069 0.01458 C 0.00104 0.02314 0.00139 0.03194 0.00173 0.03842 C 0.00191 0.0449 0.00208 0.0493 0.00226 0.05555 C 0.0026 0.06435 0.00278 0.07338 0.00312 0.07963 C 0.00347 0.09004 0.00399 0.09907 0.00434 0.10648 C 0.00451 0.11551 0.00486 0.12477 0.00503 0.13356 C 0.00503 0.1412 0.00521 0.14398 0.00538 0.15069 C 0.00555 0.16088 0.00573 0.17291 0.00608 0.17916 C 0.00625 0.18912 0.00642 0.20277 0.00677 0.20833 C 0.00694 0.2206 0.00677 0.21643 0.00712 0.22199 C 0.00712 0.22546 0.00712 0.22893 0.00729 0.23217 C 0.00764 0.2456 0.00746 0.23796 0.00746 0.24398 " pathEditMode="relative" rAng="0" ptsTypes="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" y="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38 0.06088 C 0.00625 0.07314 0.00608 0.08426 0.00452 0.09722 C 0.00313 0.10856 -0.00086 0.11921 -0.0026 0.13055 C -0.00416 0.15833 -0.00798 0.18564 -0.01093 0.21319 C -0.01128 0.22222 -0.01215 0.24004 -0.01215 0.24027 " pathEditMode="relative" rAng="0" ptsTypes="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6" y="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23" y="2539752"/>
            <a:ext cx="4356596" cy="19592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549826"/>
            <a:ext cx="4356596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44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52008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80473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3" y="80931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42" y="804774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778114" y="4725144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23532" y="4679439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965771" y="4685591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553" y="195616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Rozděl 5 jablíček na dva talíře. Doplň příklad na sčítání.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19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47 -0.00625 C -0.05157 0.03033 -0.05625 -0.00162 -0.05834 0.09352 C -0.05868 0.10857 -0.05938 0.13866 -0.05938 0.13889 C -0.05851 0.15556 -0.05625 0.17061 -0.05434 0.18704 C -0.05382 0.1926 -0.05226 0.19769 -0.05226 0.20348 " pathEditMode="relative" rAng="0" ptsTypes="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76 0.00486 C -0.08576 0.025 -0.10885 0.04352 -0.12083 0.06389 C -0.12725 0.08542 -0.13767 0.10533 -0.14166 0.12732 C -0.14236 0.14792 -0.14323 0.16783 -0.14635 0.18866 C -0.14722 0.19838 -0.15989 0.21713 -0.15989 0.21736 C -0.16319 0.23472 -0.16163 0.25139 -0.17517 0.26806 C -0.17986 0.28704 -0.17986 0.27917 -0.17986 0.29306 " pathEditMode="relative" rAng="0" ptsTypes="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1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87 0.08819 C -0.08107 0.08935 -0.08663 0.08981 -0.09184 0.09259 C -0.09514 0.09444 -0.09739 0.09745 -0.10017 0.10023 C -0.10538 0.10486 -0.11128 0.10625 -0.11649 0.11088 C -0.12604 0.11944 -0.13541 0.12824 -0.14444 0.13819 C -0.1467 0.14467 -0.14861 0.14421 -0.15225 0.14768 C -0.15659 0.15231 -0.1618 0.15671 -0.1658 0.16296 C -0.16684 0.16412 -0.16719 0.16643 -0.1684 0.16759 C -0.16996 0.16944 -0.17239 0.16944 -0.17413 0.17037 C -0.1783 0.175 -0.17708 0.17754 -0.18194 0.17986 C -0.18281 0.18148 -0.18368 0.18287 -0.18437 0.18426 C -0.18524 0.18541 -0.18628 0.18588 -0.18715 0.1875 C -0.18802 0.18865 -0.18802 0.19074 -0.18871 0.19166 C -0.19028 0.19421 -0.19392 0.19814 -0.19392 0.19838 C -0.19427 0.19953 -0.19479 0.20139 -0.19566 0.20254 C -0.19618 0.2037 -0.19739 0.20301 -0.19809 0.20416 C -0.19861 0.20509 -0.19844 0.2074 -0.19896 0.20879 C -0.20034 0.2118 -0.2026 0.21365 -0.20399 0.21643 C -0.20503 0.21828 -0.20538 0.22083 -0.20677 0.22268 C -0.20816 0.225 -0.21007 0.22662 -0.21163 0.22847 C -0.21267 0.22986 -0.21423 0.23171 -0.21423 0.23194 C -0.21927 0.24444 -0.2125 0.22847 -0.21857 0.23935 C -0.22135 0.24421 -0.22257 0.25115 -0.22534 0.25625 " pathEditMode="relative" rAng="0" ptsTypes="f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C 1.38889E-6 0.00139 1.38889E-6 0.00347 -0.00556 0.00509 C -0.00556 0.00625 -0.01094 0.00555 -0.01094 0.00694 C -0.01094 0.00833 -0.01094 0.01134 -0.01632 0.01296 C -0.01632 0.01458 -0.01632 0.01527 -0.02188 0.01643 C -0.03802 0.02592 -0.04896 0.03588 -0.06528 0.04328 C -0.07066 0.05046 -0.07604 0.05555 -0.0816 0.0625 C -0.09774 0.07245 -0.1033 0.08264 -0.11962 0.08981 C -0.13038 0.10139 -0.15208 0.11157 -0.16302 0.1199 C -0.1684 0.13009 -0.18472 0.14074 -0.19011 0.15046 C -0.19011 0.15926 -0.19549 0.16227 -0.20642 0.1699 C -0.21181 0.18148 -0.21736 0.1949 -0.22813 0.20208 C -0.23906 0.21319 -0.24445 0.2287 -0.25538 0.23495 C -0.26615 0.24884 -0.25538 0.24398 -0.27153 0.25023 C -0.27153 0.25416 -0.27153 0.2581 -0.27708 0.2618 C -0.29323 0.27708 -0.28247 0.26828 -0.28247 0.27523 " pathEditMode="relative" rAng="0" ptsTypes="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70" y="1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38 0.06088 C 0.00053 0.07291 -4.44444E-6 0.08402 -0.00451 0.09699 C -0.00833 0.1081 -0.01961 0.11875 -0.02447 0.13009 C -0.02899 0.15764 -0.03975 0.18495 -0.04809 0.21227 C -0.04895 0.22129 -0.05138 0.23912 -0.05138 0.23935 " pathEditMode="relative" rAng="0" ptsTypes="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8" y="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45" y="809319"/>
            <a:ext cx="1292004" cy="135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852008"/>
            <a:ext cx="1251286" cy="1311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880473"/>
            <a:ext cx="1224136" cy="1283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4" y="809319"/>
            <a:ext cx="1292004" cy="135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42" y="804774"/>
            <a:ext cx="1296339" cy="1359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96969" y="217387"/>
            <a:ext cx="422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Doplň správně příklady na sčítání.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46517" y="2119278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1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56007" y="2121665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9349" y="3053569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74334" y="2126438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28552" y="3990501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15299" y="4997799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1780" y="3053569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214872" y="4053519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56007" y="5031712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738394" y="5039517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46517" y="4053519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46517" y="3068960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88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45" y="809319"/>
            <a:ext cx="1292004" cy="135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852008"/>
            <a:ext cx="1251286" cy="1311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880473"/>
            <a:ext cx="1224136" cy="1283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4" y="809319"/>
            <a:ext cx="1292004" cy="135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42" y="804774"/>
            <a:ext cx="1296339" cy="1359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404664"/>
            <a:ext cx="422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Doplň.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46517" y="2119278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56007" y="2121665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09349" y="3053569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74334" y="2126438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9349" y="3960122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15299" y="4997799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1780" y="3053569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130227" y="3960122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25040" y="5008730"/>
            <a:ext cx="11536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38394" y="5039517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1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46517" y="4053519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2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46517" y="3068960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75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45" y="809319"/>
            <a:ext cx="1292004" cy="135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852008"/>
            <a:ext cx="1251286" cy="1311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880473"/>
            <a:ext cx="1224136" cy="1283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4" y="809319"/>
            <a:ext cx="1292004" cy="135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42" y="804774"/>
            <a:ext cx="1296339" cy="1359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404664"/>
            <a:ext cx="422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Doplň.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38393" y="2201585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46933" y="2163869"/>
            <a:ext cx="167375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+ 3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9349" y="3053569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74334" y="2126438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9349" y="3960122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15299" y="4997799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5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56934" y="3053569"/>
            <a:ext cx="17743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+ 4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20107" y="4029470"/>
            <a:ext cx="16479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+ 2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34424" y="5008116"/>
            <a:ext cx="14987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+ 1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38394" y="4997230"/>
            <a:ext cx="15454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54277" y="4029470"/>
            <a:ext cx="7727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46517" y="3030986"/>
            <a:ext cx="76458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1 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99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95536" y="548680"/>
            <a:ext cx="7992887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06313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170</Words>
  <Application>Microsoft Office PowerPoint</Application>
  <PresentationFormat>Předvádění na obrazovce (4:3)</PresentationFormat>
  <Paragraphs>66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 SČÍTÁNÍ  DO  5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25</cp:revision>
  <dcterms:created xsi:type="dcterms:W3CDTF">2011-05-07T19:32:38Z</dcterms:created>
  <dcterms:modified xsi:type="dcterms:W3CDTF">2011-11-15T17:07:26Z</dcterms:modified>
</cp:coreProperties>
</file>