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8" r:id="rId4"/>
    <p:sldId id="263" r:id="rId5"/>
    <p:sldId id="259" r:id="rId6"/>
    <p:sldId id="264" r:id="rId7"/>
    <p:sldId id="260" r:id="rId8"/>
    <p:sldId id="265" r:id="rId9"/>
    <p:sldId id="261" r:id="rId10"/>
    <p:sldId id="262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EA22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A87DD-058B-4A5C-AD29-2573CA217E7F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9245B1-686F-4157-BE5F-2D05B6CAA5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262E88-E088-4D97-BCB9-8D343978EDD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445498-0346-4AB8-A8AE-C9E517BA93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8E5E02-E661-44E1-B21A-F60A0825C483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833A4E-C760-4B64-846C-47265CBE6B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594F5D-A432-4E2D-B779-69E4B8C9E922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1F720-5ED8-49E8-9C63-FA4D76110D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A4277-3307-4B3A-8B68-264C5375C578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449D05-61B4-4F67-94AD-E0EF5B16AC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B3C4D1-4E4D-41B5-B4E4-C9019F963932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04D71E-0F27-48EE-8AAB-81976B1D56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0795E8-BAC0-4C92-B01C-9F0C94C008FE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B10C88-D8C9-4C1A-9C51-EB356E986D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1A50AD-2816-46AF-B712-98AFAC0AB5ED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208167-FC45-44A3-AE90-2359394AA7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07FA3-6B7E-41A9-9839-03148BDED39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84F0F0-BD30-454D-AC17-0737B7826B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E95EFE-85EE-4B48-B130-9875167E5C7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04013-A627-44D6-8C17-C3272CEF23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A27FF-16D2-4A31-8692-3D2BC3259F76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EE7723-6CC8-4866-96A1-A5EB7AF4B4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518FCB4-5402-4F01-8C95-9AEC51EC7CD0}" type="datetimeFigureOut">
              <a:rPr lang="cs-CZ"/>
              <a:pPr>
                <a:defRPr/>
              </a:pPr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17CBF5F-E20C-4A76-9F3D-C7E3D7E16D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Obdélník 1"/>
          <p:cNvSpPr>
            <a:spLocks noChangeArrowheads="1"/>
          </p:cNvSpPr>
          <p:nvPr/>
        </p:nvSpPr>
        <p:spPr bwMode="auto">
          <a:xfrm>
            <a:off x="889000" y="1946275"/>
            <a:ext cx="7561263" cy="375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školy: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Základní škola a Mateřská škola Kladno, Norská 2633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Autor: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Mgr. Martina Jílková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materiálu: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VY_42_INOVACE_M.4. Jíl.35_Zaokrouhlování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Datum: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19. 9. 2013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Ročník: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čtvrtý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oblast: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 a její aplikace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Vzdělávací obor: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Matematika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Název:</a:t>
            </a:r>
            <a:r>
              <a:rPr lang="cs-CZ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Zaokrouhlování</a:t>
            </a:r>
            <a:endParaRPr lang="cs-CZ" b="1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Číslo operačního programu: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CZ.1.07/1.4.00/21.3489</a:t>
            </a: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Název projektu: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UČÍME SE S RADOSTÍ</a:t>
            </a:r>
          </a:p>
          <a:p>
            <a:endParaRPr lang="cs-CZ" dirty="0">
              <a:latin typeface="Segoe UI Light" pitchFamily="34" charset="0"/>
              <a:ea typeface="Segoe UI Symbol" pitchFamily="34" charset="0"/>
              <a:cs typeface="Times New Roman" pitchFamily="18" charset="0"/>
            </a:endParaRPr>
          </a:p>
          <a:p>
            <a:r>
              <a:rPr lang="cs-CZ" sz="2000" b="1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Anotace:   </a:t>
            </a:r>
            <a:r>
              <a:rPr lang="cs-CZ" dirty="0">
                <a:latin typeface="Segoe UI Light" pitchFamily="34" charset="0"/>
                <a:ea typeface="Segoe UI Symbol" pitchFamily="34" charset="0"/>
                <a:cs typeface="Times New Roman" pitchFamily="18" charset="0"/>
              </a:rPr>
              <a:t>Materiál zaměřený na zaokrouhlování – na desítky, stovky i tisíce.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1712" cy="148431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3"/>
          <p:cNvSpPr txBox="1">
            <a:spLocks noChangeArrowheads="1"/>
          </p:cNvSpPr>
          <p:nvPr/>
        </p:nvSpPr>
        <p:spPr bwMode="auto">
          <a:xfrm>
            <a:off x="250825" y="138113"/>
            <a:ext cx="8642350" cy="554037"/>
          </a:xfrm>
          <a:prstGeom prst="rect">
            <a:avLst/>
          </a:prstGeom>
          <a:solidFill>
            <a:srgbClr val="0EA227"/>
          </a:solidFill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000" b="1">
                <a:latin typeface="Segoe UI Semibold" pitchFamily="34" charset="0"/>
              </a:rPr>
              <a:t>ZAOKROUHLOVÁNÍ ČÍSEL</a:t>
            </a:r>
          </a:p>
        </p:txBody>
      </p:sp>
      <p:sp>
        <p:nvSpPr>
          <p:cNvPr id="3075" name="TextovéPole 3"/>
          <p:cNvSpPr txBox="1">
            <a:spLocks noChangeArrowheads="1"/>
          </p:cNvSpPr>
          <p:nvPr/>
        </p:nvSpPr>
        <p:spPr bwMode="auto">
          <a:xfrm>
            <a:off x="3563938" y="1484313"/>
            <a:ext cx="2016125" cy="400050"/>
          </a:xfrm>
          <a:prstGeom prst="rect">
            <a:avLst/>
          </a:prstGeom>
          <a:solidFill>
            <a:srgbClr val="0EA227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TEORIE</a:t>
            </a:r>
          </a:p>
        </p:txBody>
      </p:sp>
      <p:sp>
        <p:nvSpPr>
          <p:cNvPr id="3076" name="TextovéPole 25"/>
          <p:cNvSpPr txBox="1">
            <a:spLocks noChangeArrowheads="1"/>
          </p:cNvSpPr>
          <p:nvPr/>
        </p:nvSpPr>
        <p:spPr bwMode="auto">
          <a:xfrm>
            <a:off x="979488" y="3089275"/>
            <a:ext cx="7200900" cy="83026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>
                <a:latin typeface="Segoe UI Light" pitchFamily="34" charset="0"/>
              </a:rPr>
              <a:t>Při zaokrouhlování na </a:t>
            </a:r>
            <a:r>
              <a:rPr lang="cs-CZ" sz="1600" b="1">
                <a:latin typeface="Segoe UI Light" pitchFamily="34" charset="0"/>
              </a:rPr>
              <a:t>desítky</a:t>
            </a:r>
            <a:r>
              <a:rPr lang="cs-CZ" sz="1600">
                <a:latin typeface="Segoe UI Light" pitchFamily="34" charset="0"/>
              </a:rPr>
              <a:t> rozhodujeme podle čísla na místě </a:t>
            </a:r>
            <a:r>
              <a:rPr lang="cs-CZ" sz="1600" b="1">
                <a:latin typeface="Segoe UI Light" pitchFamily="34" charset="0"/>
              </a:rPr>
              <a:t>jednotek</a:t>
            </a:r>
            <a:r>
              <a:rPr lang="cs-CZ" sz="1600">
                <a:latin typeface="Segoe UI Light" pitchFamily="34" charset="0"/>
              </a:rPr>
              <a:t>.</a:t>
            </a:r>
          </a:p>
          <a:p>
            <a:pPr algn="ctr"/>
            <a:r>
              <a:rPr lang="cs-CZ" sz="1600">
                <a:latin typeface="Segoe UI Light" pitchFamily="34" charset="0"/>
              </a:rPr>
              <a:t>Při zaokrouhlování na </a:t>
            </a:r>
            <a:r>
              <a:rPr lang="cs-CZ" sz="1600" b="1">
                <a:latin typeface="Segoe UI Light" pitchFamily="34" charset="0"/>
              </a:rPr>
              <a:t>stovky</a:t>
            </a:r>
            <a:r>
              <a:rPr lang="cs-CZ" sz="1600">
                <a:latin typeface="Segoe UI Light" pitchFamily="34" charset="0"/>
              </a:rPr>
              <a:t> rozhodujeme podle čísla na místě </a:t>
            </a:r>
            <a:r>
              <a:rPr lang="cs-CZ" sz="1600" b="1">
                <a:latin typeface="Segoe UI Light" pitchFamily="34" charset="0"/>
              </a:rPr>
              <a:t>desítek</a:t>
            </a:r>
            <a:r>
              <a:rPr lang="cs-CZ" sz="1600">
                <a:latin typeface="Segoe UI Light" pitchFamily="34" charset="0"/>
              </a:rPr>
              <a:t>.</a:t>
            </a:r>
          </a:p>
          <a:p>
            <a:pPr algn="ctr"/>
            <a:r>
              <a:rPr lang="cs-CZ" sz="1600">
                <a:latin typeface="Segoe UI Light" pitchFamily="34" charset="0"/>
              </a:rPr>
              <a:t>……</a:t>
            </a:r>
          </a:p>
        </p:txBody>
      </p:sp>
      <p:sp>
        <p:nvSpPr>
          <p:cNvPr id="3077" name="TextovéPole 25"/>
          <p:cNvSpPr txBox="1">
            <a:spLocks noChangeArrowheads="1"/>
          </p:cNvSpPr>
          <p:nvPr/>
        </p:nvSpPr>
        <p:spPr bwMode="auto">
          <a:xfrm>
            <a:off x="2347913" y="4259263"/>
            <a:ext cx="4537075" cy="339725"/>
          </a:xfrm>
          <a:prstGeom prst="rect">
            <a:avLst/>
          </a:prstGeom>
          <a:noFill/>
          <a:ln w="19050">
            <a:solidFill>
              <a:srgbClr val="0EA227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0, 1, 2, 3, 4 ............... ZAOKORUHLUJEME </a:t>
            </a:r>
            <a:r>
              <a:rPr lang="cs-CZ" sz="1600" b="1">
                <a:solidFill>
                  <a:srgbClr val="0EA227"/>
                </a:solidFill>
                <a:latin typeface="Segoe UI Light" pitchFamily="34" charset="0"/>
              </a:rPr>
              <a:t>DOLŮ</a:t>
            </a:r>
          </a:p>
        </p:txBody>
      </p:sp>
      <p:sp>
        <p:nvSpPr>
          <p:cNvPr id="3078" name="TextovéPole 25"/>
          <p:cNvSpPr txBox="1">
            <a:spLocks noChangeArrowheads="1"/>
          </p:cNvSpPr>
          <p:nvPr/>
        </p:nvSpPr>
        <p:spPr bwMode="auto">
          <a:xfrm>
            <a:off x="2347913" y="4598988"/>
            <a:ext cx="4537075" cy="338137"/>
          </a:xfrm>
          <a:prstGeom prst="rect">
            <a:avLst/>
          </a:prstGeom>
          <a:noFill/>
          <a:ln w="19050">
            <a:solidFill>
              <a:srgbClr val="0EA227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5, 6, 7, 8, 9 ............... ZAOKORUHLUJEME </a:t>
            </a:r>
            <a:r>
              <a:rPr lang="cs-CZ" sz="1600" b="1">
                <a:solidFill>
                  <a:srgbClr val="0EA227"/>
                </a:solidFill>
                <a:latin typeface="Segoe UI Light" pitchFamily="34" charset="0"/>
              </a:rPr>
              <a:t>NAHORŮ</a:t>
            </a:r>
          </a:p>
        </p:txBody>
      </p:sp>
      <p:sp>
        <p:nvSpPr>
          <p:cNvPr id="3079" name="TextovéPole 25"/>
          <p:cNvSpPr txBox="1">
            <a:spLocks noChangeArrowheads="1"/>
          </p:cNvSpPr>
          <p:nvPr/>
        </p:nvSpPr>
        <p:spPr bwMode="auto">
          <a:xfrm>
            <a:off x="979488" y="5445125"/>
            <a:ext cx="7200900" cy="83185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600">
                <a:latin typeface="Segoe UI Light" pitchFamily="34" charset="0"/>
              </a:rPr>
              <a:t>Při zaokrouhlování na </a:t>
            </a:r>
            <a:r>
              <a:rPr lang="cs-CZ" sz="1600" b="1">
                <a:latin typeface="Segoe UI Light" pitchFamily="34" charset="0"/>
              </a:rPr>
              <a:t>desítky</a:t>
            </a:r>
            <a:r>
              <a:rPr lang="cs-CZ" sz="1600">
                <a:latin typeface="Segoe UI Light" pitchFamily="34" charset="0"/>
              </a:rPr>
              <a:t> napíšeme na místě </a:t>
            </a:r>
            <a:r>
              <a:rPr lang="cs-CZ" sz="1600" b="1">
                <a:latin typeface="Segoe UI Light" pitchFamily="34" charset="0"/>
              </a:rPr>
              <a:t>jednotek</a:t>
            </a:r>
            <a:r>
              <a:rPr lang="cs-CZ" sz="1600">
                <a:latin typeface="Segoe UI Light" pitchFamily="34" charset="0"/>
              </a:rPr>
              <a:t> nulu.</a:t>
            </a:r>
          </a:p>
          <a:p>
            <a:pPr algn="ctr"/>
            <a:r>
              <a:rPr lang="cs-CZ" sz="1600">
                <a:latin typeface="Segoe UI Light" pitchFamily="34" charset="0"/>
              </a:rPr>
              <a:t>Při zaokrouhlování na </a:t>
            </a:r>
            <a:r>
              <a:rPr lang="cs-CZ" sz="1600" b="1">
                <a:latin typeface="Segoe UI Light" pitchFamily="34" charset="0"/>
              </a:rPr>
              <a:t>stovky</a:t>
            </a:r>
            <a:r>
              <a:rPr lang="cs-CZ" sz="1600">
                <a:latin typeface="Segoe UI Light" pitchFamily="34" charset="0"/>
              </a:rPr>
              <a:t> napíšeme na místě </a:t>
            </a:r>
            <a:r>
              <a:rPr lang="cs-CZ" sz="1600" b="1">
                <a:latin typeface="Segoe UI Light" pitchFamily="34" charset="0"/>
              </a:rPr>
              <a:t>desítek </a:t>
            </a:r>
            <a:r>
              <a:rPr lang="cs-CZ" sz="1600">
                <a:latin typeface="Segoe UI Light" pitchFamily="34" charset="0"/>
              </a:rPr>
              <a:t>nulu.</a:t>
            </a:r>
          </a:p>
          <a:p>
            <a:pPr algn="ctr"/>
            <a:r>
              <a:rPr lang="cs-CZ" sz="1600">
                <a:latin typeface="Segoe UI Light" pitchFamily="34" charset="0"/>
              </a:rPr>
              <a:t>……</a:t>
            </a:r>
          </a:p>
        </p:txBody>
      </p:sp>
      <p:sp>
        <p:nvSpPr>
          <p:cNvPr id="3080" name="TextovéPole 15"/>
          <p:cNvSpPr txBox="1">
            <a:spLocks noChangeArrowheads="1"/>
          </p:cNvSpPr>
          <p:nvPr/>
        </p:nvSpPr>
        <p:spPr bwMode="auto">
          <a:xfrm>
            <a:off x="2811463" y="1982788"/>
            <a:ext cx="561975" cy="64611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3600" b="1">
                <a:solidFill>
                  <a:srgbClr val="0EA227"/>
                </a:solidFill>
                <a:latin typeface="Segoe UI Semibold" pitchFamily="34" charset="0"/>
              </a:rPr>
              <a:t>·</a:t>
            </a:r>
          </a:p>
        </p:txBody>
      </p:sp>
      <p:sp>
        <p:nvSpPr>
          <p:cNvPr id="3081" name="TextovéPole 1"/>
          <p:cNvSpPr txBox="1">
            <a:spLocks noChangeArrowheads="1"/>
          </p:cNvSpPr>
          <p:nvPr/>
        </p:nvSpPr>
        <p:spPr bwMode="auto">
          <a:xfrm>
            <a:off x="2771775" y="2224088"/>
            <a:ext cx="6397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solidFill>
                  <a:srgbClr val="0EA227"/>
                </a:solidFill>
                <a:latin typeface="Segoe UI Semibold" pitchFamily="34" charset="0"/>
              </a:rPr>
              <a:t>=</a:t>
            </a:r>
          </a:p>
        </p:txBody>
      </p:sp>
      <p:sp>
        <p:nvSpPr>
          <p:cNvPr id="3082" name="TextovéPole 2"/>
          <p:cNvSpPr txBox="1">
            <a:spLocks noChangeArrowheads="1"/>
          </p:cNvSpPr>
          <p:nvPr/>
        </p:nvSpPr>
        <p:spPr bwMode="auto">
          <a:xfrm>
            <a:off x="2347913" y="2316163"/>
            <a:ext cx="4930775" cy="3397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ZNAČKA PRO ZAOKROUHLENÍ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3"/>
          <p:cNvSpPr txBox="1">
            <a:spLocks noChangeArrowheads="1"/>
          </p:cNvSpPr>
          <p:nvPr/>
        </p:nvSpPr>
        <p:spPr bwMode="auto">
          <a:xfrm>
            <a:off x="468313" y="620713"/>
            <a:ext cx="4103687" cy="401637"/>
          </a:xfrm>
          <a:prstGeom prst="rect">
            <a:avLst/>
          </a:prstGeom>
          <a:solidFill>
            <a:srgbClr val="0EA227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ZAOKROUHLOVÁNÍ NA DESÍTKY</a:t>
            </a:r>
          </a:p>
        </p:txBody>
      </p:sp>
      <p:sp>
        <p:nvSpPr>
          <p:cNvPr id="4099" name="TextovéPole 4"/>
          <p:cNvSpPr txBox="1">
            <a:spLocks noChangeArrowheads="1"/>
          </p:cNvSpPr>
          <p:nvPr/>
        </p:nvSpPr>
        <p:spPr bwMode="auto">
          <a:xfrm>
            <a:off x="468313" y="1331913"/>
            <a:ext cx="676751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PŘI ZAOUKROUHLOVÁNÍ NA DESÍTKY JE ROZHODUJÍCÍ ČÍSLICE NA POZICI JEDNOTEK</a:t>
            </a:r>
          </a:p>
        </p:txBody>
      </p:sp>
      <p:sp>
        <p:nvSpPr>
          <p:cNvPr id="4100" name="TextovéPole 4"/>
          <p:cNvSpPr txBox="1">
            <a:spLocks noChangeArrowheads="1"/>
          </p:cNvSpPr>
          <p:nvPr/>
        </p:nvSpPr>
        <p:spPr bwMode="auto">
          <a:xfrm>
            <a:off x="468313" y="1639888"/>
            <a:ext cx="82073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400">
                <a:latin typeface="Segoe UI Light" pitchFamily="34" charset="0"/>
              </a:rPr>
              <a:t>Pokud je na místě jednotek číslice 0, 1, 2, 3 nebo 4, zaokrouhlujeme dolů a počet desítek se nezmění.</a:t>
            </a:r>
          </a:p>
        </p:txBody>
      </p:sp>
      <p:sp>
        <p:nvSpPr>
          <p:cNvPr id="4101" name="TextovéPole 4"/>
          <p:cNvSpPr txBox="1">
            <a:spLocks noChangeArrowheads="1"/>
          </p:cNvSpPr>
          <p:nvPr/>
        </p:nvSpPr>
        <p:spPr bwMode="auto">
          <a:xfrm>
            <a:off x="968375" y="2913063"/>
            <a:ext cx="410527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Zaokrouhli na desítky:</a:t>
            </a:r>
          </a:p>
        </p:txBody>
      </p:sp>
      <p:sp>
        <p:nvSpPr>
          <p:cNvPr id="4102" name="TextovéPole 15"/>
          <p:cNvSpPr txBox="1">
            <a:spLocks noChangeArrowheads="1"/>
          </p:cNvSpPr>
          <p:nvPr/>
        </p:nvSpPr>
        <p:spPr bwMode="auto">
          <a:xfrm>
            <a:off x="1671638" y="34163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13</a:t>
            </a:r>
          </a:p>
        </p:txBody>
      </p:sp>
      <p:sp>
        <p:nvSpPr>
          <p:cNvPr id="4103" name="TextovéPole 15"/>
          <p:cNvSpPr txBox="1">
            <a:spLocks noChangeArrowheads="1"/>
          </p:cNvSpPr>
          <p:nvPr/>
        </p:nvSpPr>
        <p:spPr bwMode="auto">
          <a:xfrm>
            <a:off x="1670050" y="373856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49</a:t>
            </a:r>
          </a:p>
        </p:txBody>
      </p:sp>
      <p:sp>
        <p:nvSpPr>
          <p:cNvPr id="4104" name="TextovéPole 15"/>
          <p:cNvSpPr txBox="1">
            <a:spLocks noChangeArrowheads="1"/>
          </p:cNvSpPr>
          <p:nvPr/>
        </p:nvSpPr>
        <p:spPr bwMode="auto">
          <a:xfrm>
            <a:off x="2271713" y="341630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4105" name="TextovéPole 15"/>
          <p:cNvSpPr txBox="1">
            <a:spLocks noChangeArrowheads="1"/>
          </p:cNvSpPr>
          <p:nvPr/>
        </p:nvSpPr>
        <p:spPr bwMode="auto">
          <a:xfrm>
            <a:off x="2117725" y="341630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4106" name="TextovéPole 15"/>
          <p:cNvSpPr txBox="1">
            <a:spLocks noChangeArrowheads="1"/>
          </p:cNvSpPr>
          <p:nvPr/>
        </p:nvSpPr>
        <p:spPr bwMode="auto">
          <a:xfrm>
            <a:off x="2120900" y="337343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4107" name="TextovéPole 15"/>
          <p:cNvSpPr txBox="1">
            <a:spLocks noChangeArrowheads="1"/>
          </p:cNvSpPr>
          <p:nvPr/>
        </p:nvSpPr>
        <p:spPr bwMode="auto">
          <a:xfrm>
            <a:off x="2271713" y="3762375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4108" name="TextovéPole 15"/>
          <p:cNvSpPr txBox="1">
            <a:spLocks noChangeArrowheads="1"/>
          </p:cNvSpPr>
          <p:nvPr/>
        </p:nvSpPr>
        <p:spPr bwMode="auto">
          <a:xfrm>
            <a:off x="2117725" y="376237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4109" name="TextovéPole 15"/>
          <p:cNvSpPr txBox="1">
            <a:spLocks noChangeArrowheads="1"/>
          </p:cNvSpPr>
          <p:nvPr/>
        </p:nvSpPr>
        <p:spPr bwMode="auto">
          <a:xfrm>
            <a:off x="2120900" y="371951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4110" name="TextovéPole 15"/>
          <p:cNvSpPr txBox="1">
            <a:spLocks noChangeArrowheads="1"/>
          </p:cNvSpPr>
          <p:nvPr/>
        </p:nvSpPr>
        <p:spPr bwMode="auto">
          <a:xfrm>
            <a:off x="1671638" y="404971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87</a:t>
            </a:r>
          </a:p>
        </p:txBody>
      </p:sp>
      <p:sp>
        <p:nvSpPr>
          <p:cNvPr id="4111" name="TextovéPole 15"/>
          <p:cNvSpPr txBox="1">
            <a:spLocks noChangeArrowheads="1"/>
          </p:cNvSpPr>
          <p:nvPr/>
        </p:nvSpPr>
        <p:spPr bwMode="auto">
          <a:xfrm>
            <a:off x="1671638" y="43719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22</a:t>
            </a:r>
          </a:p>
        </p:txBody>
      </p:sp>
      <p:sp>
        <p:nvSpPr>
          <p:cNvPr id="4112" name="TextovéPole 22"/>
          <p:cNvSpPr txBox="1">
            <a:spLocks noChangeArrowheads="1"/>
          </p:cNvSpPr>
          <p:nvPr/>
        </p:nvSpPr>
        <p:spPr bwMode="auto">
          <a:xfrm>
            <a:off x="2271713" y="439578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4113" name="TextovéPole 15"/>
          <p:cNvSpPr txBox="1">
            <a:spLocks noChangeArrowheads="1"/>
          </p:cNvSpPr>
          <p:nvPr/>
        </p:nvSpPr>
        <p:spPr bwMode="auto">
          <a:xfrm>
            <a:off x="2117725" y="439578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4114" name="TextovéPole 15"/>
          <p:cNvSpPr txBox="1">
            <a:spLocks noChangeArrowheads="1"/>
          </p:cNvSpPr>
          <p:nvPr/>
        </p:nvSpPr>
        <p:spPr bwMode="auto">
          <a:xfrm>
            <a:off x="2120900" y="435292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4115" name="TextovéPole 15"/>
          <p:cNvSpPr txBox="1">
            <a:spLocks noChangeArrowheads="1"/>
          </p:cNvSpPr>
          <p:nvPr/>
        </p:nvSpPr>
        <p:spPr bwMode="auto">
          <a:xfrm>
            <a:off x="1671638" y="46894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33</a:t>
            </a:r>
          </a:p>
        </p:txBody>
      </p:sp>
      <p:sp>
        <p:nvSpPr>
          <p:cNvPr id="4116" name="TextovéPole 15"/>
          <p:cNvSpPr txBox="1">
            <a:spLocks noChangeArrowheads="1"/>
          </p:cNvSpPr>
          <p:nvPr/>
        </p:nvSpPr>
        <p:spPr bwMode="auto">
          <a:xfrm>
            <a:off x="1671638" y="50101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25</a:t>
            </a:r>
          </a:p>
        </p:txBody>
      </p:sp>
      <p:sp>
        <p:nvSpPr>
          <p:cNvPr id="4117" name="TextovéPole 15"/>
          <p:cNvSpPr txBox="1">
            <a:spLocks noChangeArrowheads="1"/>
          </p:cNvSpPr>
          <p:nvPr/>
        </p:nvSpPr>
        <p:spPr bwMode="auto">
          <a:xfrm>
            <a:off x="2271713" y="468788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4118" name="TextovéPole 29"/>
          <p:cNvSpPr txBox="1">
            <a:spLocks noChangeArrowheads="1"/>
          </p:cNvSpPr>
          <p:nvPr/>
        </p:nvSpPr>
        <p:spPr bwMode="auto">
          <a:xfrm>
            <a:off x="2271713" y="5033963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4119" name="TextovéPole 15"/>
          <p:cNvSpPr txBox="1">
            <a:spLocks noChangeArrowheads="1"/>
          </p:cNvSpPr>
          <p:nvPr/>
        </p:nvSpPr>
        <p:spPr bwMode="auto">
          <a:xfrm>
            <a:off x="2117725" y="503396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4120" name="TextovéPole 15"/>
          <p:cNvSpPr txBox="1">
            <a:spLocks noChangeArrowheads="1"/>
          </p:cNvSpPr>
          <p:nvPr/>
        </p:nvSpPr>
        <p:spPr bwMode="auto">
          <a:xfrm>
            <a:off x="2120900" y="499110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4121" name="TextovéPole 15"/>
          <p:cNvSpPr txBox="1">
            <a:spLocks noChangeArrowheads="1"/>
          </p:cNvSpPr>
          <p:nvPr/>
        </p:nvSpPr>
        <p:spPr bwMode="auto">
          <a:xfrm>
            <a:off x="1671638" y="53276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81</a:t>
            </a:r>
          </a:p>
        </p:txBody>
      </p:sp>
      <p:sp>
        <p:nvSpPr>
          <p:cNvPr id="4122" name="TextovéPole 33"/>
          <p:cNvSpPr txBox="1">
            <a:spLocks noChangeArrowheads="1"/>
          </p:cNvSpPr>
          <p:nvPr/>
        </p:nvSpPr>
        <p:spPr bwMode="auto">
          <a:xfrm>
            <a:off x="2271713" y="532765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4123" name="TextovéPole 15"/>
          <p:cNvSpPr txBox="1">
            <a:spLocks noChangeArrowheads="1"/>
          </p:cNvSpPr>
          <p:nvPr/>
        </p:nvSpPr>
        <p:spPr bwMode="auto">
          <a:xfrm>
            <a:off x="2117725" y="403860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4124" name="TextovéPole 15"/>
          <p:cNvSpPr txBox="1">
            <a:spLocks noChangeArrowheads="1"/>
          </p:cNvSpPr>
          <p:nvPr/>
        </p:nvSpPr>
        <p:spPr bwMode="auto">
          <a:xfrm>
            <a:off x="2120900" y="399573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4125" name="TextovéPole 15"/>
          <p:cNvSpPr txBox="1">
            <a:spLocks noChangeArrowheads="1"/>
          </p:cNvSpPr>
          <p:nvPr/>
        </p:nvSpPr>
        <p:spPr bwMode="auto">
          <a:xfrm>
            <a:off x="2120900" y="468788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4126" name="TextovéPole 15"/>
          <p:cNvSpPr txBox="1">
            <a:spLocks noChangeArrowheads="1"/>
          </p:cNvSpPr>
          <p:nvPr/>
        </p:nvSpPr>
        <p:spPr bwMode="auto">
          <a:xfrm>
            <a:off x="2124075" y="464502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4127" name="TextovéPole 15"/>
          <p:cNvSpPr txBox="1">
            <a:spLocks noChangeArrowheads="1"/>
          </p:cNvSpPr>
          <p:nvPr/>
        </p:nvSpPr>
        <p:spPr bwMode="auto">
          <a:xfrm>
            <a:off x="2120900" y="531018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4128" name="TextovéPole 15"/>
          <p:cNvSpPr txBox="1">
            <a:spLocks noChangeArrowheads="1"/>
          </p:cNvSpPr>
          <p:nvPr/>
        </p:nvSpPr>
        <p:spPr bwMode="auto">
          <a:xfrm>
            <a:off x="2124075" y="526732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4129" name="TextovéPole 15"/>
          <p:cNvSpPr txBox="1">
            <a:spLocks noChangeArrowheads="1"/>
          </p:cNvSpPr>
          <p:nvPr/>
        </p:nvSpPr>
        <p:spPr bwMode="auto">
          <a:xfrm>
            <a:off x="5716588" y="34163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78</a:t>
            </a:r>
          </a:p>
        </p:txBody>
      </p:sp>
      <p:sp>
        <p:nvSpPr>
          <p:cNvPr id="4130" name="TextovéPole 15"/>
          <p:cNvSpPr txBox="1">
            <a:spLocks noChangeArrowheads="1"/>
          </p:cNvSpPr>
          <p:nvPr/>
        </p:nvSpPr>
        <p:spPr bwMode="auto">
          <a:xfrm>
            <a:off x="5716588" y="373856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11</a:t>
            </a:r>
          </a:p>
        </p:txBody>
      </p:sp>
      <p:sp>
        <p:nvSpPr>
          <p:cNvPr id="4131" name="TextovéPole 15"/>
          <p:cNvSpPr txBox="1">
            <a:spLocks noChangeArrowheads="1"/>
          </p:cNvSpPr>
          <p:nvPr/>
        </p:nvSpPr>
        <p:spPr bwMode="auto">
          <a:xfrm>
            <a:off x="6318250" y="341630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4132" name="TextovéPole 15"/>
          <p:cNvSpPr txBox="1">
            <a:spLocks noChangeArrowheads="1"/>
          </p:cNvSpPr>
          <p:nvPr/>
        </p:nvSpPr>
        <p:spPr bwMode="auto">
          <a:xfrm>
            <a:off x="6164263" y="34163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4133" name="TextovéPole 15"/>
          <p:cNvSpPr txBox="1">
            <a:spLocks noChangeArrowheads="1"/>
          </p:cNvSpPr>
          <p:nvPr/>
        </p:nvSpPr>
        <p:spPr bwMode="auto">
          <a:xfrm>
            <a:off x="6167438" y="337343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4134" name="TextovéPole 48"/>
          <p:cNvSpPr txBox="1">
            <a:spLocks noChangeArrowheads="1"/>
          </p:cNvSpPr>
          <p:nvPr/>
        </p:nvSpPr>
        <p:spPr bwMode="auto">
          <a:xfrm>
            <a:off x="6318250" y="3762375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4135" name="TextovéPole 15"/>
          <p:cNvSpPr txBox="1">
            <a:spLocks noChangeArrowheads="1"/>
          </p:cNvSpPr>
          <p:nvPr/>
        </p:nvSpPr>
        <p:spPr bwMode="auto">
          <a:xfrm>
            <a:off x="6164263" y="37623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4136" name="TextovéPole 15"/>
          <p:cNvSpPr txBox="1">
            <a:spLocks noChangeArrowheads="1"/>
          </p:cNvSpPr>
          <p:nvPr/>
        </p:nvSpPr>
        <p:spPr bwMode="auto">
          <a:xfrm>
            <a:off x="6167438" y="371951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4137" name="TextovéPole 15"/>
          <p:cNvSpPr txBox="1">
            <a:spLocks noChangeArrowheads="1"/>
          </p:cNvSpPr>
          <p:nvPr/>
        </p:nvSpPr>
        <p:spPr bwMode="auto">
          <a:xfrm>
            <a:off x="5716588" y="404971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9</a:t>
            </a:r>
          </a:p>
        </p:txBody>
      </p:sp>
      <p:sp>
        <p:nvSpPr>
          <p:cNvPr id="4138" name="TextovéPole 15"/>
          <p:cNvSpPr txBox="1">
            <a:spLocks noChangeArrowheads="1"/>
          </p:cNvSpPr>
          <p:nvPr/>
        </p:nvSpPr>
        <p:spPr bwMode="auto">
          <a:xfrm>
            <a:off x="5716588" y="43719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92</a:t>
            </a:r>
          </a:p>
        </p:txBody>
      </p:sp>
      <p:sp>
        <p:nvSpPr>
          <p:cNvPr id="4139" name="TextovéPole 53"/>
          <p:cNvSpPr txBox="1">
            <a:spLocks noChangeArrowheads="1"/>
          </p:cNvSpPr>
          <p:nvPr/>
        </p:nvSpPr>
        <p:spPr bwMode="auto">
          <a:xfrm>
            <a:off x="6318250" y="439578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4140" name="TextovéPole 15"/>
          <p:cNvSpPr txBox="1">
            <a:spLocks noChangeArrowheads="1"/>
          </p:cNvSpPr>
          <p:nvPr/>
        </p:nvSpPr>
        <p:spPr bwMode="auto">
          <a:xfrm>
            <a:off x="6164263" y="439578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4141" name="TextovéPole 15"/>
          <p:cNvSpPr txBox="1">
            <a:spLocks noChangeArrowheads="1"/>
          </p:cNvSpPr>
          <p:nvPr/>
        </p:nvSpPr>
        <p:spPr bwMode="auto">
          <a:xfrm>
            <a:off x="6167438" y="43529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4142" name="TextovéPole 15"/>
          <p:cNvSpPr txBox="1">
            <a:spLocks noChangeArrowheads="1"/>
          </p:cNvSpPr>
          <p:nvPr/>
        </p:nvSpPr>
        <p:spPr bwMode="auto">
          <a:xfrm>
            <a:off x="5716588" y="46894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44</a:t>
            </a:r>
          </a:p>
        </p:txBody>
      </p:sp>
      <p:sp>
        <p:nvSpPr>
          <p:cNvPr id="4143" name="TextovéPole 15"/>
          <p:cNvSpPr txBox="1">
            <a:spLocks noChangeArrowheads="1"/>
          </p:cNvSpPr>
          <p:nvPr/>
        </p:nvSpPr>
        <p:spPr bwMode="auto">
          <a:xfrm>
            <a:off x="5716588" y="50101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67</a:t>
            </a:r>
          </a:p>
        </p:txBody>
      </p:sp>
      <p:sp>
        <p:nvSpPr>
          <p:cNvPr id="4144" name="TextovéPole 15"/>
          <p:cNvSpPr txBox="1">
            <a:spLocks noChangeArrowheads="1"/>
          </p:cNvSpPr>
          <p:nvPr/>
        </p:nvSpPr>
        <p:spPr bwMode="auto">
          <a:xfrm>
            <a:off x="6318250" y="468788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4145" name="TextovéPole 59"/>
          <p:cNvSpPr txBox="1">
            <a:spLocks noChangeArrowheads="1"/>
          </p:cNvSpPr>
          <p:nvPr/>
        </p:nvSpPr>
        <p:spPr bwMode="auto">
          <a:xfrm>
            <a:off x="6318250" y="5033963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4146" name="TextovéPole 15"/>
          <p:cNvSpPr txBox="1">
            <a:spLocks noChangeArrowheads="1"/>
          </p:cNvSpPr>
          <p:nvPr/>
        </p:nvSpPr>
        <p:spPr bwMode="auto">
          <a:xfrm>
            <a:off x="6164263" y="503396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4147" name="TextovéPole 15"/>
          <p:cNvSpPr txBox="1">
            <a:spLocks noChangeArrowheads="1"/>
          </p:cNvSpPr>
          <p:nvPr/>
        </p:nvSpPr>
        <p:spPr bwMode="auto">
          <a:xfrm>
            <a:off x="6167438" y="49911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4148" name="TextovéPole 15"/>
          <p:cNvSpPr txBox="1">
            <a:spLocks noChangeArrowheads="1"/>
          </p:cNvSpPr>
          <p:nvPr/>
        </p:nvSpPr>
        <p:spPr bwMode="auto">
          <a:xfrm>
            <a:off x="5716588" y="53276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75</a:t>
            </a:r>
          </a:p>
        </p:txBody>
      </p:sp>
      <p:sp>
        <p:nvSpPr>
          <p:cNvPr id="4149" name="TextovéPole 63"/>
          <p:cNvSpPr txBox="1">
            <a:spLocks noChangeArrowheads="1"/>
          </p:cNvSpPr>
          <p:nvPr/>
        </p:nvSpPr>
        <p:spPr bwMode="auto">
          <a:xfrm>
            <a:off x="6318250" y="532765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4150" name="TextovéPole 15"/>
          <p:cNvSpPr txBox="1">
            <a:spLocks noChangeArrowheads="1"/>
          </p:cNvSpPr>
          <p:nvPr/>
        </p:nvSpPr>
        <p:spPr bwMode="auto">
          <a:xfrm>
            <a:off x="6164263" y="40386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4151" name="TextovéPole 15"/>
          <p:cNvSpPr txBox="1">
            <a:spLocks noChangeArrowheads="1"/>
          </p:cNvSpPr>
          <p:nvPr/>
        </p:nvSpPr>
        <p:spPr bwMode="auto">
          <a:xfrm>
            <a:off x="6167438" y="399573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4152" name="TextovéPole 15"/>
          <p:cNvSpPr txBox="1">
            <a:spLocks noChangeArrowheads="1"/>
          </p:cNvSpPr>
          <p:nvPr/>
        </p:nvSpPr>
        <p:spPr bwMode="auto">
          <a:xfrm>
            <a:off x="6167438" y="468788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4153" name="TextovéPole 15"/>
          <p:cNvSpPr txBox="1">
            <a:spLocks noChangeArrowheads="1"/>
          </p:cNvSpPr>
          <p:nvPr/>
        </p:nvSpPr>
        <p:spPr bwMode="auto">
          <a:xfrm>
            <a:off x="6170613" y="46450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4154" name="TextovéPole 15"/>
          <p:cNvSpPr txBox="1">
            <a:spLocks noChangeArrowheads="1"/>
          </p:cNvSpPr>
          <p:nvPr/>
        </p:nvSpPr>
        <p:spPr bwMode="auto">
          <a:xfrm>
            <a:off x="6167438" y="531018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4155" name="TextovéPole 15"/>
          <p:cNvSpPr txBox="1">
            <a:spLocks noChangeArrowheads="1"/>
          </p:cNvSpPr>
          <p:nvPr/>
        </p:nvSpPr>
        <p:spPr bwMode="auto">
          <a:xfrm>
            <a:off x="6170613" y="52673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71" name="TextovéPole 15"/>
          <p:cNvSpPr txBox="1">
            <a:spLocks noChangeArrowheads="1"/>
          </p:cNvSpPr>
          <p:nvPr/>
        </p:nvSpPr>
        <p:spPr bwMode="auto">
          <a:xfrm>
            <a:off x="2608263" y="3422650"/>
            <a:ext cx="563562" cy="27781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10</a:t>
            </a:r>
          </a:p>
        </p:txBody>
      </p:sp>
      <p:sp>
        <p:nvSpPr>
          <p:cNvPr id="72" name="TextovéPole 15"/>
          <p:cNvSpPr txBox="1">
            <a:spLocks noChangeArrowheads="1"/>
          </p:cNvSpPr>
          <p:nvPr/>
        </p:nvSpPr>
        <p:spPr bwMode="auto">
          <a:xfrm>
            <a:off x="2608263" y="374491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50</a:t>
            </a:r>
          </a:p>
        </p:txBody>
      </p:sp>
      <p:sp>
        <p:nvSpPr>
          <p:cNvPr id="73" name="TextovéPole 15"/>
          <p:cNvSpPr txBox="1">
            <a:spLocks noChangeArrowheads="1"/>
          </p:cNvSpPr>
          <p:nvPr/>
        </p:nvSpPr>
        <p:spPr bwMode="auto">
          <a:xfrm>
            <a:off x="2608263" y="405606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90</a:t>
            </a:r>
          </a:p>
        </p:txBody>
      </p:sp>
      <p:sp>
        <p:nvSpPr>
          <p:cNvPr id="74" name="TextovéPole 15"/>
          <p:cNvSpPr txBox="1">
            <a:spLocks noChangeArrowheads="1"/>
          </p:cNvSpPr>
          <p:nvPr/>
        </p:nvSpPr>
        <p:spPr bwMode="auto">
          <a:xfrm>
            <a:off x="2608263" y="4378325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20</a:t>
            </a:r>
          </a:p>
        </p:txBody>
      </p:sp>
      <p:sp>
        <p:nvSpPr>
          <p:cNvPr id="75" name="TextovéPole 15"/>
          <p:cNvSpPr txBox="1">
            <a:spLocks noChangeArrowheads="1"/>
          </p:cNvSpPr>
          <p:nvPr/>
        </p:nvSpPr>
        <p:spPr bwMode="auto">
          <a:xfrm>
            <a:off x="2608263" y="4694238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30</a:t>
            </a:r>
          </a:p>
        </p:txBody>
      </p:sp>
      <p:sp>
        <p:nvSpPr>
          <p:cNvPr id="76" name="TextovéPole 15"/>
          <p:cNvSpPr txBox="1">
            <a:spLocks noChangeArrowheads="1"/>
          </p:cNvSpPr>
          <p:nvPr/>
        </p:nvSpPr>
        <p:spPr bwMode="auto">
          <a:xfrm>
            <a:off x="2608263" y="501650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30</a:t>
            </a:r>
          </a:p>
        </p:txBody>
      </p:sp>
      <p:sp>
        <p:nvSpPr>
          <p:cNvPr id="77" name="TextovéPole 15"/>
          <p:cNvSpPr txBox="1">
            <a:spLocks noChangeArrowheads="1"/>
          </p:cNvSpPr>
          <p:nvPr/>
        </p:nvSpPr>
        <p:spPr bwMode="auto">
          <a:xfrm>
            <a:off x="2608263" y="533400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80</a:t>
            </a:r>
          </a:p>
        </p:txBody>
      </p:sp>
      <p:sp>
        <p:nvSpPr>
          <p:cNvPr id="78" name="TextovéPole 15"/>
          <p:cNvSpPr txBox="1">
            <a:spLocks noChangeArrowheads="1"/>
          </p:cNvSpPr>
          <p:nvPr/>
        </p:nvSpPr>
        <p:spPr bwMode="auto">
          <a:xfrm>
            <a:off x="6732588" y="3422650"/>
            <a:ext cx="563562" cy="27781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80</a:t>
            </a:r>
          </a:p>
        </p:txBody>
      </p:sp>
      <p:sp>
        <p:nvSpPr>
          <p:cNvPr id="79" name="TextovéPole 15"/>
          <p:cNvSpPr txBox="1">
            <a:spLocks noChangeArrowheads="1"/>
          </p:cNvSpPr>
          <p:nvPr/>
        </p:nvSpPr>
        <p:spPr bwMode="auto">
          <a:xfrm>
            <a:off x="6732588" y="374491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10</a:t>
            </a:r>
          </a:p>
        </p:txBody>
      </p:sp>
      <p:sp>
        <p:nvSpPr>
          <p:cNvPr id="80" name="TextovéPole 15"/>
          <p:cNvSpPr txBox="1">
            <a:spLocks noChangeArrowheads="1"/>
          </p:cNvSpPr>
          <p:nvPr/>
        </p:nvSpPr>
        <p:spPr bwMode="auto">
          <a:xfrm>
            <a:off x="6732588" y="405606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10</a:t>
            </a:r>
          </a:p>
        </p:txBody>
      </p:sp>
      <p:sp>
        <p:nvSpPr>
          <p:cNvPr id="81" name="TextovéPole 15"/>
          <p:cNvSpPr txBox="1">
            <a:spLocks noChangeArrowheads="1"/>
          </p:cNvSpPr>
          <p:nvPr/>
        </p:nvSpPr>
        <p:spPr bwMode="auto">
          <a:xfrm>
            <a:off x="6732588" y="4378325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90</a:t>
            </a:r>
          </a:p>
        </p:txBody>
      </p:sp>
      <p:sp>
        <p:nvSpPr>
          <p:cNvPr id="82" name="TextovéPole 15"/>
          <p:cNvSpPr txBox="1">
            <a:spLocks noChangeArrowheads="1"/>
          </p:cNvSpPr>
          <p:nvPr/>
        </p:nvSpPr>
        <p:spPr bwMode="auto">
          <a:xfrm>
            <a:off x="6732588" y="4694238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40</a:t>
            </a:r>
          </a:p>
        </p:txBody>
      </p:sp>
      <p:sp>
        <p:nvSpPr>
          <p:cNvPr id="83" name="TextovéPole 15"/>
          <p:cNvSpPr txBox="1">
            <a:spLocks noChangeArrowheads="1"/>
          </p:cNvSpPr>
          <p:nvPr/>
        </p:nvSpPr>
        <p:spPr bwMode="auto">
          <a:xfrm>
            <a:off x="6732588" y="501650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70</a:t>
            </a:r>
          </a:p>
        </p:txBody>
      </p:sp>
      <p:sp>
        <p:nvSpPr>
          <p:cNvPr id="84" name="TextovéPole 15"/>
          <p:cNvSpPr txBox="1">
            <a:spLocks noChangeArrowheads="1"/>
          </p:cNvSpPr>
          <p:nvPr/>
        </p:nvSpPr>
        <p:spPr bwMode="auto">
          <a:xfrm>
            <a:off x="6732588" y="533400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80</a:t>
            </a:r>
          </a:p>
        </p:txBody>
      </p:sp>
      <p:sp>
        <p:nvSpPr>
          <p:cNvPr id="4170" name="TextovéPole 84"/>
          <p:cNvSpPr txBox="1">
            <a:spLocks noChangeArrowheads="1"/>
          </p:cNvSpPr>
          <p:nvPr/>
        </p:nvSpPr>
        <p:spPr bwMode="auto">
          <a:xfrm>
            <a:off x="468313" y="1947863"/>
            <a:ext cx="84963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400">
                <a:latin typeface="Segoe UI Light" pitchFamily="34" charset="0"/>
              </a:rPr>
              <a:t>Pokud je na místě jednotek číslice 5, 6, 7, 8 nebo 9, zaokrouhlujeme nahoru a počet desítek se o jeden zvětší.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  <p:bldP spid="8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938213" y="1243013"/>
            <a:ext cx="410527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Zaokrouhli na desítky:</a:t>
            </a:r>
          </a:p>
        </p:txBody>
      </p:sp>
      <p:sp>
        <p:nvSpPr>
          <p:cNvPr id="5125" name="TextovéPole 15"/>
          <p:cNvSpPr txBox="1">
            <a:spLocks noChangeArrowheads="1"/>
          </p:cNvSpPr>
          <p:nvPr/>
        </p:nvSpPr>
        <p:spPr bwMode="auto">
          <a:xfrm>
            <a:off x="1641475" y="17462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13</a:t>
            </a:r>
          </a:p>
        </p:txBody>
      </p:sp>
      <p:sp>
        <p:nvSpPr>
          <p:cNvPr id="5126" name="TextovéPole 15"/>
          <p:cNvSpPr txBox="1">
            <a:spLocks noChangeArrowheads="1"/>
          </p:cNvSpPr>
          <p:nvPr/>
        </p:nvSpPr>
        <p:spPr bwMode="auto">
          <a:xfrm>
            <a:off x="1639888" y="206851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49</a:t>
            </a:r>
          </a:p>
        </p:txBody>
      </p:sp>
      <p:sp>
        <p:nvSpPr>
          <p:cNvPr id="5127" name="TextovéPole 15"/>
          <p:cNvSpPr txBox="1">
            <a:spLocks noChangeArrowheads="1"/>
          </p:cNvSpPr>
          <p:nvPr/>
        </p:nvSpPr>
        <p:spPr bwMode="auto">
          <a:xfrm>
            <a:off x="2241550" y="174625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5128" name="TextovéPole 15"/>
          <p:cNvSpPr txBox="1">
            <a:spLocks noChangeArrowheads="1"/>
          </p:cNvSpPr>
          <p:nvPr/>
        </p:nvSpPr>
        <p:spPr bwMode="auto">
          <a:xfrm>
            <a:off x="2087563" y="174625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5129" name="TextovéPole 15"/>
          <p:cNvSpPr txBox="1">
            <a:spLocks noChangeArrowheads="1"/>
          </p:cNvSpPr>
          <p:nvPr/>
        </p:nvSpPr>
        <p:spPr bwMode="auto">
          <a:xfrm>
            <a:off x="2090738" y="1703388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5130" name="TextovéPole 15"/>
          <p:cNvSpPr txBox="1">
            <a:spLocks noChangeArrowheads="1"/>
          </p:cNvSpPr>
          <p:nvPr/>
        </p:nvSpPr>
        <p:spPr bwMode="auto">
          <a:xfrm>
            <a:off x="2241550" y="2092325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5131" name="TextovéPole 15"/>
          <p:cNvSpPr txBox="1">
            <a:spLocks noChangeArrowheads="1"/>
          </p:cNvSpPr>
          <p:nvPr/>
        </p:nvSpPr>
        <p:spPr bwMode="auto">
          <a:xfrm>
            <a:off x="2087563" y="2092325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5132" name="TextovéPole 15"/>
          <p:cNvSpPr txBox="1">
            <a:spLocks noChangeArrowheads="1"/>
          </p:cNvSpPr>
          <p:nvPr/>
        </p:nvSpPr>
        <p:spPr bwMode="auto">
          <a:xfrm>
            <a:off x="2090738" y="204946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5133" name="TextovéPole 15"/>
          <p:cNvSpPr txBox="1">
            <a:spLocks noChangeArrowheads="1"/>
          </p:cNvSpPr>
          <p:nvPr/>
        </p:nvSpPr>
        <p:spPr bwMode="auto">
          <a:xfrm>
            <a:off x="1641475" y="237966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87</a:t>
            </a:r>
          </a:p>
        </p:txBody>
      </p:sp>
      <p:sp>
        <p:nvSpPr>
          <p:cNvPr id="5134" name="TextovéPole 15"/>
          <p:cNvSpPr txBox="1">
            <a:spLocks noChangeArrowheads="1"/>
          </p:cNvSpPr>
          <p:nvPr/>
        </p:nvSpPr>
        <p:spPr bwMode="auto">
          <a:xfrm>
            <a:off x="1641475" y="27019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22</a:t>
            </a:r>
          </a:p>
        </p:txBody>
      </p:sp>
      <p:sp>
        <p:nvSpPr>
          <p:cNvPr id="5135" name="TextovéPole 22"/>
          <p:cNvSpPr txBox="1">
            <a:spLocks noChangeArrowheads="1"/>
          </p:cNvSpPr>
          <p:nvPr/>
        </p:nvSpPr>
        <p:spPr bwMode="auto">
          <a:xfrm>
            <a:off x="2241550" y="272573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5136" name="TextovéPole 15"/>
          <p:cNvSpPr txBox="1">
            <a:spLocks noChangeArrowheads="1"/>
          </p:cNvSpPr>
          <p:nvPr/>
        </p:nvSpPr>
        <p:spPr bwMode="auto">
          <a:xfrm>
            <a:off x="2087563" y="2725738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5137" name="TextovéPole 15"/>
          <p:cNvSpPr txBox="1">
            <a:spLocks noChangeArrowheads="1"/>
          </p:cNvSpPr>
          <p:nvPr/>
        </p:nvSpPr>
        <p:spPr bwMode="auto">
          <a:xfrm>
            <a:off x="2090738" y="2682875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5138" name="TextovéPole 15"/>
          <p:cNvSpPr txBox="1">
            <a:spLocks noChangeArrowheads="1"/>
          </p:cNvSpPr>
          <p:nvPr/>
        </p:nvSpPr>
        <p:spPr bwMode="auto">
          <a:xfrm>
            <a:off x="1641475" y="30194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33</a:t>
            </a:r>
          </a:p>
        </p:txBody>
      </p:sp>
      <p:sp>
        <p:nvSpPr>
          <p:cNvPr id="5139" name="TextovéPole 15"/>
          <p:cNvSpPr txBox="1">
            <a:spLocks noChangeArrowheads="1"/>
          </p:cNvSpPr>
          <p:nvPr/>
        </p:nvSpPr>
        <p:spPr bwMode="auto">
          <a:xfrm>
            <a:off x="1641475" y="33401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25</a:t>
            </a:r>
          </a:p>
        </p:txBody>
      </p:sp>
      <p:sp>
        <p:nvSpPr>
          <p:cNvPr id="5140" name="TextovéPole 15"/>
          <p:cNvSpPr txBox="1">
            <a:spLocks noChangeArrowheads="1"/>
          </p:cNvSpPr>
          <p:nvPr/>
        </p:nvSpPr>
        <p:spPr bwMode="auto">
          <a:xfrm>
            <a:off x="2241550" y="301783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5141" name="TextovéPole 29"/>
          <p:cNvSpPr txBox="1">
            <a:spLocks noChangeArrowheads="1"/>
          </p:cNvSpPr>
          <p:nvPr/>
        </p:nvSpPr>
        <p:spPr bwMode="auto">
          <a:xfrm>
            <a:off x="2241550" y="3363913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5142" name="TextovéPole 15"/>
          <p:cNvSpPr txBox="1">
            <a:spLocks noChangeArrowheads="1"/>
          </p:cNvSpPr>
          <p:nvPr/>
        </p:nvSpPr>
        <p:spPr bwMode="auto">
          <a:xfrm>
            <a:off x="2087563" y="336391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5143" name="TextovéPole 15"/>
          <p:cNvSpPr txBox="1">
            <a:spLocks noChangeArrowheads="1"/>
          </p:cNvSpPr>
          <p:nvPr/>
        </p:nvSpPr>
        <p:spPr bwMode="auto">
          <a:xfrm>
            <a:off x="2090738" y="332105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5144" name="TextovéPole 15"/>
          <p:cNvSpPr txBox="1">
            <a:spLocks noChangeArrowheads="1"/>
          </p:cNvSpPr>
          <p:nvPr/>
        </p:nvSpPr>
        <p:spPr bwMode="auto">
          <a:xfrm>
            <a:off x="1641475" y="36576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81</a:t>
            </a:r>
          </a:p>
        </p:txBody>
      </p:sp>
      <p:sp>
        <p:nvSpPr>
          <p:cNvPr id="5145" name="TextovéPole 33"/>
          <p:cNvSpPr txBox="1">
            <a:spLocks noChangeArrowheads="1"/>
          </p:cNvSpPr>
          <p:nvPr/>
        </p:nvSpPr>
        <p:spPr bwMode="auto">
          <a:xfrm>
            <a:off x="2241550" y="365760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5146" name="TextovéPole 15"/>
          <p:cNvSpPr txBox="1">
            <a:spLocks noChangeArrowheads="1"/>
          </p:cNvSpPr>
          <p:nvPr/>
        </p:nvSpPr>
        <p:spPr bwMode="auto">
          <a:xfrm>
            <a:off x="2087563" y="236855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5147" name="TextovéPole 15"/>
          <p:cNvSpPr txBox="1">
            <a:spLocks noChangeArrowheads="1"/>
          </p:cNvSpPr>
          <p:nvPr/>
        </p:nvSpPr>
        <p:spPr bwMode="auto">
          <a:xfrm>
            <a:off x="2090738" y="2325688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5148" name="TextovéPole 15"/>
          <p:cNvSpPr txBox="1">
            <a:spLocks noChangeArrowheads="1"/>
          </p:cNvSpPr>
          <p:nvPr/>
        </p:nvSpPr>
        <p:spPr bwMode="auto">
          <a:xfrm>
            <a:off x="2090738" y="3017838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5149" name="TextovéPole 15"/>
          <p:cNvSpPr txBox="1">
            <a:spLocks noChangeArrowheads="1"/>
          </p:cNvSpPr>
          <p:nvPr/>
        </p:nvSpPr>
        <p:spPr bwMode="auto">
          <a:xfrm>
            <a:off x="2093913" y="2974975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5150" name="TextovéPole 15"/>
          <p:cNvSpPr txBox="1">
            <a:spLocks noChangeArrowheads="1"/>
          </p:cNvSpPr>
          <p:nvPr/>
        </p:nvSpPr>
        <p:spPr bwMode="auto">
          <a:xfrm>
            <a:off x="2090738" y="3640138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5151" name="TextovéPole 15"/>
          <p:cNvSpPr txBox="1">
            <a:spLocks noChangeArrowheads="1"/>
          </p:cNvSpPr>
          <p:nvPr/>
        </p:nvSpPr>
        <p:spPr bwMode="auto">
          <a:xfrm>
            <a:off x="2093913" y="3597275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5152" name="TextovéPole 15"/>
          <p:cNvSpPr txBox="1">
            <a:spLocks noChangeArrowheads="1"/>
          </p:cNvSpPr>
          <p:nvPr/>
        </p:nvSpPr>
        <p:spPr bwMode="auto">
          <a:xfrm>
            <a:off x="5686425" y="17462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78</a:t>
            </a:r>
          </a:p>
        </p:txBody>
      </p:sp>
      <p:sp>
        <p:nvSpPr>
          <p:cNvPr id="5153" name="TextovéPole 15"/>
          <p:cNvSpPr txBox="1">
            <a:spLocks noChangeArrowheads="1"/>
          </p:cNvSpPr>
          <p:nvPr/>
        </p:nvSpPr>
        <p:spPr bwMode="auto">
          <a:xfrm>
            <a:off x="5686425" y="206851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11</a:t>
            </a:r>
          </a:p>
        </p:txBody>
      </p:sp>
      <p:sp>
        <p:nvSpPr>
          <p:cNvPr id="5154" name="TextovéPole 15"/>
          <p:cNvSpPr txBox="1">
            <a:spLocks noChangeArrowheads="1"/>
          </p:cNvSpPr>
          <p:nvPr/>
        </p:nvSpPr>
        <p:spPr bwMode="auto">
          <a:xfrm>
            <a:off x="6288088" y="174625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5155" name="TextovéPole 15"/>
          <p:cNvSpPr txBox="1">
            <a:spLocks noChangeArrowheads="1"/>
          </p:cNvSpPr>
          <p:nvPr/>
        </p:nvSpPr>
        <p:spPr bwMode="auto">
          <a:xfrm>
            <a:off x="6134100" y="17462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5156" name="TextovéPole 15"/>
          <p:cNvSpPr txBox="1">
            <a:spLocks noChangeArrowheads="1"/>
          </p:cNvSpPr>
          <p:nvPr/>
        </p:nvSpPr>
        <p:spPr bwMode="auto">
          <a:xfrm>
            <a:off x="6137275" y="170338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5157" name="TextovéPole 48"/>
          <p:cNvSpPr txBox="1">
            <a:spLocks noChangeArrowheads="1"/>
          </p:cNvSpPr>
          <p:nvPr/>
        </p:nvSpPr>
        <p:spPr bwMode="auto">
          <a:xfrm>
            <a:off x="6288088" y="2092325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5158" name="TextovéPole 15"/>
          <p:cNvSpPr txBox="1">
            <a:spLocks noChangeArrowheads="1"/>
          </p:cNvSpPr>
          <p:nvPr/>
        </p:nvSpPr>
        <p:spPr bwMode="auto">
          <a:xfrm>
            <a:off x="6134100" y="20923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5159" name="TextovéPole 15"/>
          <p:cNvSpPr txBox="1">
            <a:spLocks noChangeArrowheads="1"/>
          </p:cNvSpPr>
          <p:nvPr/>
        </p:nvSpPr>
        <p:spPr bwMode="auto">
          <a:xfrm>
            <a:off x="6137275" y="204946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5160" name="TextovéPole 15"/>
          <p:cNvSpPr txBox="1">
            <a:spLocks noChangeArrowheads="1"/>
          </p:cNvSpPr>
          <p:nvPr/>
        </p:nvSpPr>
        <p:spPr bwMode="auto">
          <a:xfrm>
            <a:off x="5686425" y="237966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9</a:t>
            </a:r>
          </a:p>
        </p:txBody>
      </p:sp>
      <p:sp>
        <p:nvSpPr>
          <p:cNvPr id="5161" name="TextovéPole 15"/>
          <p:cNvSpPr txBox="1">
            <a:spLocks noChangeArrowheads="1"/>
          </p:cNvSpPr>
          <p:nvPr/>
        </p:nvSpPr>
        <p:spPr bwMode="auto">
          <a:xfrm>
            <a:off x="5686425" y="27019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92</a:t>
            </a:r>
          </a:p>
        </p:txBody>
      </p:sp>
      <p:sp>
        <p:nvSpPr>
          <p:cNvPr id="5162" name="TextovéPole 53"/>
          <p:cNvSpPr txBox="1">
            <a:spLocks noChangeArrowheads="1"/>
          </p:cNvSpPr>
          <p:nvPr/>
        </p:nvSpPr>
        <p:spPr bwMode="auto">
          <a:xfrm>
            <a:off x="6288088" y="272573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5163" name="TextovéPole 15"/>
          <p:cNvSpPr txBox="1">
            <a:spLocks noChangeArrowheads="1"/>
          </p:cNvSpPr>
          <p:nvPr/>
        </p:nvSpPr>
        <p:spPr bwMode="auto">
          <a:xfrm>
            <a:off x="6134100" y="272573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5164" name="TextovéPole 15"/>
          <p:cNvSpPr txBox="1">
            <a:spLocks noChangeArrowheads="1"/>
          </p:cNvSpPr>
          <p:nvPr/>
        </p:nvSpPr>
        <p:spPr bwMode="auto">
          <a:xfrm>
            <a:off x="6137275" y="26828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5165" name="TextovéPole 15"/>
          <p:cNvSpPr txBox="1">
            <a:spLocks noChangeArrowheads="1"/>
          </p:cNvSpPr>
          <p:nvPr/>
        </p:nvSpPr>
        <p:spPr bwMode="auto">
          <a:xfrm>
            <a:off x="5686425" y="30194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44</a:t>
            </a:r>
          </a:p>
        </p:txBody>
      </p:sp>
      <p:sp>
        <p:nvSpPr>
          <p:cNvPr id="5166" name="TextovéPole 15"/>
          <p:cNvSpPr txBox="1">
            <a:spLocks noChangeArrowheads="1"/>
          </p:cNvSpPr>
          <p:nvPr/>
        </p:nvSpPr>
        <p:spPr bwMode="auto">
          <a:xfrm>
            <a:off x="5686425" y="33401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67</a:t>
            </a:r>
          </a:p>
        </p:txBody>
      </p:sp>
      <p:sp>
        <p:nvSpPr>
          <p:cNvPr id="5167" name="TextovéPole 15"/>
          <p:cNvSpPr txBox="1">
            <a:spLocks noChangeArrowheads="1"/>
          </p:cNvSpPr>
          <p:nvPr/>
        </p:nvSpPr>
        <p:spPr bwMode="auto">
          <a:xfrm>
            <a:off x="6288088" y="301783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5168" name="TextovéPole 59"/>
          <p:cNvSpPr txBox="1">
            <a:spLocks noChangeArrowheads="1"/>
          </p:cNvSpPr>
          <p:nvPr/>
        </p:nvSpPr>
        <p:spPr bwMode="auto">
          <a:xfrm>
            <a:off x="6288088" y="3363913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5169" name="TextovéPole 15"/>
          <p:cNvSpPr txBox="1">
            <a:spLocks noChangeArrowheads="1"/>
          </p:cNvSpPr>
          <p:nvPr/>
        </p:nvSpPr>
        <p:spPr bwMode="auto">
          <a:xfrm>
            <a:off x="6134100" y="336391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5170" name="TextovéPole 15"/>
          <p:cNvSpPr txBox="1">
            <a:spLocks noChangeArrowheads="1"/>
          </p:cNvSpPr>
          <p:nvPr/>
        </p:nvSpPr>
        <p:spPr bwMode="auto">
          <a:xfrm>
            <a:off x="6137275" y="33210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5171" name="TextovéPole 15"/>
          <p:cNvSpPr txBox="1">
            <a:spLocks noChangeArrowheads="1"/>
          </p:cNvSpPr>
          <p:nvPr/>
        </p:nvSpPr>
        <p:spPr bwMode="auto">
          <a:xfrm>
            <a:off x="5686425" y="36576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75</a:t>
            </a:r>
          </a:p>
        </p:txBody>
      </p:sp>
      <p:sp>
        <p:nvSpPr>
          <p:cNvPr id="5172" name="TextovéPole 63"/>
          <p:cNvSpPr txBox="1">
            <a:spLocks noChangeArrowheads="1"/>
          </p:cNvSpPr>
          <p:nvPr/>
        </p:nvSpPr>
        <p:spPr bwMode="auto">
          <a:xfrm>
            <a:off x="6288088" y="365760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5173" name="TextovéPole 15"/>
          <p:cNvSpPr txBox="1">
            <a:spLocks noChangeArrowheads="1"/>
          </p:cNvSpPr>
          <p:nvPr/>
        </p:nvSpPr>
        <p:spPr bwMode="auto">
          <a:xfrm>
            <a:off x="6134100" y="23685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5174" name="TextovéPole 15"/>
          <p:cNvSpPr txBox="1">
            <a:spLocks noChangeArrowheads="1"/>
          </p:cNvSpPr>
          <p:nvPr/>
        </p:nvSpPr>
        <p:spPr bwMode="auto">
          <a:xfrm>
            <a:off x="6137275" y="232568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5175" name="TextovéPole 15"/>
          <p:cNvSpPr txBox="1">
            <a:spLocks noChangeArrowheads="1"/>
          </p:cNvSpPr>
          <p:nvPr/>
        </p:nvSpPr>
        <p:spPr bwMode="auto">
          <a:xfrm>
            <a:off x="6137275" y="301783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5176" name="TextovéPole 15"/>
          <p:cNvSpPr txBox="1">
            <a:spLocks noChangeArrowheads="1"/>
          </p:cNvSpPr>
          <p:nvPr/>
        </p:nvSpPr>
        <p:spPr bwMode="auto">
          <a:xfrm>
            <a:off x="6140450" y="29749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5177" name="TextovéPole 15"/>
          <p:cNvSpPr txBox="1">
            <a:spLocks noChangeArrowheads="1"/>
          </p:cNvSpPr>
          <p:nvPr/>
        </p:nvSpPr>
        <p:spPr bwMode="auto">
          <a:xfrm>
            <a:off x="6137275" y="364013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5178" name="TextovéPole 15"/>
          <p:cNvSpPr txBox="1">
            <a:spLocks noChangeArrowheads="1"/>
          </p:cNvSpPr>
          <p:nvPr/>
        </p:nvSpPr>
        <p:spPr bwMode="auto">
          <a:xfrm>
            <a:off x="6140450" y="35972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5179" name="TextovéPole 15"/>
          <p:cNvSpPr txBox="1">
            <a:spLocks noChangeArrowheads="1"/>
          </p:cNvSpPr>
          <p:nvPr/>
        </p:nvSpPr>
        <p:spPr bwMode="auto">
          <a:xfrm>
            <a:off x="2578100" y="1752600"/>
            <a:ext cx="563563" cy="27781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10</a:t>
            </a:r>
          </a:p>
        </p:txBody>
      </p:sp>
      <p:sp>
        <p:nvSpPr>
          <p:cNvPr id="5180" name="TextovéPole 15"/>
          <p:cNvSpPr txBox="1">
            <a:spLocks noChangeArrowheads="1"/>
          </p:cNvSpPr>
          <p:nvPr/>
        </p:nvSpPr>
        <p:spPr bwMode="auto">
          <a:xfrm>
            <a:off x="2578100" y="207486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50</a:t>
            </a:r>
          </a:p>
        </p:txBody>
      </p:sp>
      <p:sp>
        <p:nvSpPr>
          <p:cNvPr id="5181" name="TextovéPole 15"/>
          <p:cNvSpPr txBox="1">
            <a:spLocks noChangeArrowheads="1"/>
          </p:cNvSpPr>
          <p:nvPr/>
        </p:nvSpPr>
        <p:spPr bwMode="auto">
          <a:xfrm>
            <a:off x="2578100" y="238601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90</a:t>
            </a:r>
          </a:p>
        </p:txBody>
      </p:sp>
      <p:sp>
        <p:nvSpPr>
          <p:cNvPr id="5182" name="TextovéPole 15"/>
          <p:cNvSpPr txBox="1">
            <a:spLocks noChangeArrowheads="1"/>
          </p:cNvSpPr>
          <p:nvPr/>
        </p:nvSpPr>
        <p:spPr bwMode="auto">
          <a:xfrm>
            <a:off x="2578100" y="270827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20</a:t>
            </a:r>
          </a:p>
        </p:txBody>
      </p:sp>
      <p:sp>
        <p:nvSpPr>
          <p:cNvPr id="5183" name="TextovéPole 15"/>
          <p:cNvSpPr txBox="1">
            <a:spLocks noChangeArrowheads="1"/>
          </p:cNvSpPr>
          <p:nvPr/>
        </p:nvSpPr>
        <p:spPr bwMode="auto">
          <a:xfrm>
            <a:off x="2578100" y="302418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30</a:t>
            </a:r>
          </a:p>
        </p:txBody>
      </p:sp>
      <p:sp>
        <p:nvSpPr>
          <p:cNvPr id="5184" name="TextovéPole 15"/>
          <p:cNvSpPr txBox="1">
            <a:spLocks noChangeArrowheads="1"/>
          </p:cNvSpPr>
          <p:nvPr/>
        </p:nvSpPr>
        <p:spPr bwMode="auto">
          <a:xfrm>
            <a:off x="2578100" y="334645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30</a:t>
            </a:r>
          </a:p>
        </p:txBody>
      </p:sp>
      <p:sp>
        <p:nvSpPr>
          <p:cNvPr id="5185" name="TextovéPole 15"/>
          <p:cNvSpPr txBox="1">
            <a:spLocks noChangeArrowheads="1"/>
          </p:cNvSpPr>
          <p:nvPr/>
        </p:nvSpPr>
        <p:spPr bwMode="auto">
          <a:xfrm>
            <a:off x="2578100" y="366395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80</a:t>
            </a:r>
          </a:p>
        </p:txBody>
      </p:sp>
      <p:sp>
        <p:nvSpPr>
          <p:cNvPr id="5186" name="TextovéPole 15"/>
          <p:cNvSpPr txBox="1">
            <a:spLocks noChangeArrowheads="1"/>
          </p:cNvSpPr>
          <p:nvPr/>
        </p:nvSpPr>
        <p:spPr bwMode="auto">
          <a:xfrm>
            <a:off x="6702425" y="1752600"/>
            <a:ext cx="563563" cy="27781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80</a:t>
            </a:r>
          </a:p>
        </p:txBody>
      </p:sp>
      <p:sp>
        <p:nvSpPr>
          <p:cNvPr id="5187" name="TextovéPole 15"/>
          <p:cNvSpPr txBox="1">
            <a:spLocks noChangeArrowheads="1"/>
          </p:cNvSpPr>
          <p:nvPr/>
        </p:nvSpPr>
        <p:spPr bwMode="auto">
          <a:xfrm>
            <a:off x="6702425" y="207486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10</a:t>
            </a:r>
          </a:p>
        </p:txBody>
      </p:sp>
      <p:sp>
        <p:nvSpPr>
          <p:cNvPr id="5188" name="TextovéPole 15"/>
          <p:cNvSpPr txBox="1">
            <a:spLocks noChangeArrowheads="1"/>
          </p:cNvSpPr>
          <p:nvPr/>
        </p:nvSpPr>
        <p:spPr bwMode="auto">
          <a:xfrm>
            <a:off x="6702425" y="238601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10</a:t>
            </a:r>
          </a:p>
        </p:txBody>
      </p:sp>
      <p:sp>
        <p:nvSpPr>
          <p:cNvPr id="5189" name="TextovéPole 15"/>
          <p:cNvSpPr txBox="1">
            <a:spLocks noChangeArrowheads="1"/>
          </p:cNvSpPr>
          <p:nvPr/>
        </p:nvSpPr>
        <p:spPr bwMode="auto">
          <a:xfrm>
            <a:off x="6702425" y="270827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90</a:t>
            </a:r>
          </a:p>
        </p:txBody>
      </p:sp>
      <p:sp>
        <p:nvSpPr>
          <p:cNvPr id="5190" name="TextovéPole 15"/>
          <p:cNvSpPr txBox="1">
            <a:spLocks noChangeArrowheads="1"/>
          </p:cNvSpPr>
          <p:nvPr/>
        </p:nvSpPr>
        <p:spPr bwMode="auto">
          <a:xfrm>
            <a:off x="6702425" y="302418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40</a:t>
            </a:r>
          </a:p>
        </p:txBody>
      </p:sp>
      <p:sp>
        <p:nvSpPr>
          <p:cNvPr id="5191" name="TextovéPole 15"/>
          <p:cNvSpPr txBox="1">
            <a:spLocks noChangeArrowheads="1"/>
          </p:cNvSpPr>
          <p:nvPr/>
        </p:nvSpPr>
        <p:spPr bwMode="auto">
          <a:xfrm>
            <a:off x="6702425" y="334645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70</a:t>
            </a:r>
          </a:p>
        </p:txBody>
      </p:sp>
      <p:sp>
        <p:nvSpPr>
          <p:cNvPr id="5192" name="TextovéPole 15"/>
          <p:cNvSpPr txBox="1">
            <a:spLocks noChangeArrowheads="1"/>
          </p:cNvSpPr>
          <p:nvPr/>
        </p:nvSpPr>
        <p:spPr bwMode="auto">
          <a:xfrm>
            <a:off x="6702425" y="366395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3"/>
          <p:cNvSpPr txBox="1">
            <a:spLocks noChangeArrowheads="1"/>
          </p:cNvSpPr>
          <p:nvPr/>
        </p:nvSpPr>
        <p:spPr bwMode="auto">
          <a:xfrm>
            <a:off x="466725" y="620713"/>
            <a:ext cx="3887788" cy="401637"/>
          </a:xfrm>
          <a:prstGeom prst="rect">
            <a:avLst/>
          </a:prstGeom>
          <a:solidFill>
            <a:srgbClr val="0EA227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ZAOKROUHLOVÁNÍ NA STOVKY</a:t>
            </a:r>
          </a:p>
        </p:txBody>
      </p:sp>
      <p:sp>
        <p:nvSpPr>
          <p:cNvPr id="6147" name="TextovéPole 4"/>
          <p:cNvSpPr txBox="1">
            <a:spLocks noChangeArrowheads="1"/>
          </p:cNvSpPr>
          <p:nvPr/>
        </p:nvSpPr>
        <p:spPr bwMode="auto">
          <a:xfrm>
            <a:off x="468313" y="1312863"/>
            <a:ext cx="67691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PŘI ZAOUKROUHLOVÁNÍ NA STOVKY JE ROZHODUJÍCÍ ČÍSLICE NA POZICI DESÍTEK</a:t>
            </a:r>
          </a:p>
        </p:txBody>
      </p:sp>
      <p:sp>
        <p:nvSpPr>
          <p:cNvPr id="6148" name="TextovéPole 3"/>
          <p:cNvSpPr txBox="1">
            <a:spLocks noChangeArrowheads="1"/>
          </p:cNvSpPr>
          <p:nvPr/>
        </p:nvSpPr>
        <p:spPr bwMode="auto">
          <a:xfrm>
            <a:off x="466725" y="1649413"/>
            <a:ext cx="7777163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400">
                <a:latin typeface="Segoe UI Light" pitchFamily="34" charset="0"/>
              </a:rPr>
              <a:t>Pokud je na místě desítek číslice 0, 1, 2, 3 nebo 4, zaokrouhlujeme dolů a počet stovek se nezmění.</a:t>
            </a:r>
          </a:p>
        </p:txBody>
      </p:sp>
      <p:sp>
        <p:nvSpPr>
          <p:cNvPr id="6149" name="TextovéPole 4"/>
          <p:cNvSpPr txBox="1">
            <a:spLocks noChangeArrowheads="1"/>
          </p:cNvSpPr>
          <p:nvPr/>
        </p:nvSpPr>
        <p:spPr bwMode="auto">
          <a:xfrm>
            <a:off x="968375" y="2913063"/>
            <a:ext cx="410527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Zaokrouhli na stovky:</a:t>
            </a:r>
          </a:p>
        </p:txBody>
      </p:sp>
      <p:sp>
        <p:nvSpPr>
          <p:cNvPr id="6150" name="TextovéPole 15"/>
          <p:cNvSpPr txBox="1">
            <a:spLocks noChangeArrowheads="1"/>
          </p:cNvSpPr>
          <p:nvPr/>
        </p:nvSpPr>
        <p:spPr bwMode="auto">
          <a:xfrm>
            <a:off x="1671638" y="34163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120</a:t>
            </a:r>
          </a:p>
        </p:txBody>
      </p:sp>
      <p:sp>
        <p:nvSpPr>
          <p:cNvPr id="6151" name="TextovéPole 15"/>
          <p:cNvSpPr txBox="1">
            <a:spLocks noChangeArrowheads="1"/>
          </p:cNvSpPr>
          <p:nvPr/>
        </p:nvSpPr>
        <p:spPr bwMode="auto">
          <a:xfrm>
            <a:off x="1670050" y="373856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910</a:t>
            </a:r>
          </a:p>
        </p:txBody>
      </p:sp>
      <p:sp>
        <p:nvSpPr>
          <p:cNvPr id="6152" name="TextovéPole 15"/>
          <p:cNvSpPr txBox="1">
            <a:spLocks noChangeArrowheads="1"/>
          </p:cNvSpPr>
          <p:nvPr/>
        </p:nvSpPr>
        <p:spPr bwMode="auto">
          <a:xfrm>
            <a:off x="2271713" y="341630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6153" name="TextovéPole 15"/>
          <p:cNvSpPr txBox="1">
            <a:spLocks noChangeArrowheads="1"/>
          </p:cNvSpPr>
          <p:nvPr/>
        </p:nvSpPr>
        <p:spPr bwMode="auto">
          <a:xfrm>
            <a:off x="2117725" y="341630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6154" name="TextovéPole 15"/>
          <p:cNvSpPr txBox="1">
            <a:spLocks noChangeArrowheads="1"/>
          </p:cNvSpPr>
          <p:nvPr/>
        </p:nvSpPr>
        <p:spPr bwMode="auto">
          <a:xfrm>
            <a:off x="2120900" y="337343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6155" name="TextovéPole 10"/>
          <p:cNvSpPr txBox="1">
            <a:spLocks noChangeArrowheads="1"/>
          </p:cNvSpPr>
          <p:nvPr/>
        </p:nvSpPr>
        <p:spPr bwMode="auto">
          <a:xfrm>
            <a:off x="2271713" y="3762375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6156" name="TextovéPole 15"/>
          <p:cNvSpPr txBox="1">
            <a:spLocks noChangeArrowheads="1"/>
          </p:cNvSpPr>
          <p:nvPr/>
        </p:nvSpPr>
        <p:spPr bwMode="auto">
          <a:xfrm>
            <a:off x="2117725" y="376237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6157" name="TextovéPole 15"/>
          <p:cNvSpPr txBox="1">
            <a:spLocks noChangeArrowheads="1"/>
          </p:cNvSpPr>
          <p:nvPr/>
        </p:nvSpPr>
        <p:spPr bwMode="auto">
          <a:xfrm>
            <a:off x="2120900" y="371951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6158" name="TextovéPole 15"/>
          <p:cNvSpPr txBox="1">
            <a:spLocks noChangeArrowheads="1"/>
          </p:cNvSpPr>
          <p:nvPr/>
        </p:nvSpPr>
        <p:spPr bwMode="auto">
          <a:xfrm>
            <a:off x="1671638" y="404971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780</a:t>
            </a:r>
          </a:p>
        </p:txBody>
      </p:sp>
      <p:sp>
        <p:nvSpPr>
          <p:cNvPr id="6159" name="TextovéPole 15"/>
          <p:cNvSpPr txBox="1">
            <a:spLocks noChangeArrowheads="1"/>
          </p:cNvSpPr>
          <p:nvPr/>
        </p:nvSpPr>
        <p:spPr bwMode="auto">
          <a:xfrm>
            <a:off x="1671638" y="43719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620</a:t>
            </a:r>
          </a:p>
        </p:txBody>
      </p:sp>
      <p:sp>
        <p:nvSpPr>
          <p:cNvPr id="6160" name="TextovéPole 15"/>
          <p:cNvSpPr txBox="1">
            <a:spLocks noChangeArrowheads="1"/>
          </p:cNvSpPr>
          <p:nvPr/>
        </p:nvSpPr>
        <p:spPr bwMode="auto">
          <a:xfrm>
            <a:off x="2271713" y="439578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6161" name="TextovéPole 15"/>
          <p:cNvSpPr txBox="1">
            <a:spLocks noChangeArrowheads="1"/>
          </p:cNvSpPr>
          <p:nvPr/>
        </p:nvSpPr>
        <p:spPr bwMode="auto">
          <a:xfrm>
            <a:off x="2117725" y="439578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6162" name="TextovéPole 15"/>
          <p:cNvSpPr txBox="1">
            <a:spLocks noChangeArrowheads="1"/>
          </p:cNvSpPr>
          <p:nvPr/>
        </p:nvSpPr>
        <p:spPr bwMode="auto">
          <a:xfrm>
            <a:off x="2120900" y="435292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6163" name="TextovéPole 15"/>
          <p:cNvSpPr txBox="1">
            <a:spLocks noChangeArrowheads="1"/>
          </p:cNvSpPr>
          <p:nvPr/>
        </p:nvSpPr>
        <p:spPr bwMode="auto">
          <a:xfrm>
            <a:off x="1671638" y="46894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650</a:t>
            </a:r>
          </a:p>
        </p:txBody>
      </p:sp>
      <p:sp>
        <p:nvSpPr>
          <p:cNvPr id="6164" name="TextovéPole 15"/>
          <p:cNvSpPr txBox="1">
            <a:spLocks noChangeArrowheads="1"/>
          </p:cNvSpPr>
          <p:nvPr/>
        </p:nvSpPr>
        <p:spPr bwMode="auto">
          <a:xfrm>
            <a:off x="1671638" y="50101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370</a:t>
            </a:r>
          </a:p>
        </p:txBody>
      </p:sp>
      <p:sp>
        <p:nvSpPr>
          <p:cNvPr id="6165" name="TextovéPole 15"/>
          <p:cNvSpPr txBox="1">
            <a:spLocks noChangeArrowheads="1"/>
          </p:cNvSpPr>
          <p:nvPr/>
        </p:nvSpPr>
        <p:spPr bwMode="auto">
          <a:xfrm>
            <a:off x="2271713" y="468788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6166" name="TextovéPole 21"/>
          <p:cNvSpPr txBox="1">
            <a:spLocks noChangeArrowheads="1"/>
          </p:cNvSpPr>
          <p:nvPr/>
        </p:nvSpPr>
        <p:spPr bwMode="auto">
          <a:xfrm>
            <a:off x="2271713" y="5033963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6167" name="TextovéPole 15"/>
          <p:cNvSpPr txBox="1">
            <a:spLocks noChangeArrowheads="1"/>
          </p:cNvSpPr>
          <p:nvPr/>
        </p:nvSpPr>
        <p:spPr bwMode="auto">
          <a:xfrm>
            <a:off x="2117725" y="503396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6168" name="TextovéPole 15"/>
          <p:cNvSpPr txBox="1">
            <a:spLocks noChangeArrowheads="1"/>
          </p:cNvSpPr>
          <p:nvPr/>
        </p:nvSpPr>
        <p:spPr bwMode="auto">
          <a:xfrm>
            <a:off x="2120900" y="499110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6169" name="TextovéPole 15"/>
          <p:cNvSpPr txBox="1">
            <a:spLocks noChangeArrowheads="1"/>
          </p:cNvSpPr>
          <p:nvPr/>
        </p:nvSpPr>
        <p:spPr bwMode="auto">
          <a:xfrm>
            <a:off x="1671638" y="53276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180</a:t>
            </a:r>
          </a:p>
        </p:txBody>
      </p:sp>
      <p:sp>
        <p:nvSpPr>
          <p:cNvPr id="6170" name="TextovéPole 25"/>
          <p:cNvSpPr txBox="1">
            <a:spLocks noChangeArrowheads="1"/>
          </p:cNvSpPr>
          <p:nvPr/>
        </p:nvSpPr>
        <p:spPr bwMode="auto">
          <a:xfrm>
            <a:off x="2271713" y="532765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6171" name="TextovéPole 15"/>
          <p:cNvSpPr txBox="1">
            <a:spLocks noChangeArrowheads="1"/>
          </p:cNvSpPr>
          <p:nvPr/>
        </p:nvSpPr>
        <p:spPr bwMode="auto">
          <a:xfrm>
            <a:off x="2117725" y="403860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6172" name="TextovéPole 15"/>
          <p:cNvSpPr txBox="1">
            <a:spLocks noChangeArrowheads="1"/>
          </p:cNvSpPr>
          <p:nvPr/>
        </p:nvSpPr>
        <p:spPr bwMode="auto">
          <a:xfrm>
            <a:off x="2120900" y="399573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6173" name="TextovéPole 15"/>
          <p:cNvSpPr txBox="1">
            <a:spLocks noChangeArrowheads="1"/>
          </p:cNvSpPr>
          <p:nvPr/>
        </p:nvSpPr>
        <p:spPr bwMode="auto">
          <a:xfrm>
            <a:off x="2120900" y="468788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6174" name="TextovéPole 15"/>
          <p:cNvSpPr txBox="1">
            <a:spLocks noChangeArrowheads="1"/>
          </p:cNvSpPr>
          <p:nvPr/>
        </p:nvSpPr>
        <p:spPr bwMode="auto">
          <a:xfrm>
            <a:off x="2124075" y="464502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6175" name="TextovéPole 15"/>
          <p:cNvSpPr txBox="1">
            <a:spLocks noChangeArrowheads="1"/>
          </p:cNvSpPr>
          <p:nvPr/>
        </p:nvSpPr>
        <p:spPr bwMode="auto">
          <a:xfrm>
            <a:off x="2120900" y="531018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6176" name="TextovéPole 15"/>
          <p:cNvSpPr txBox="1">
            <a:spLocks noChangeArrowheads="1"/>
          </p:cNvSpPr>
          <p:nvPr/>
        </p:nvSpPr>
        <p:spPr bwMode="auto">
          <a:xfrm>
            <a:off x="2124075" y="526732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6177" name="TextovéPole 15"/>
          <p:cNvSpPr txBox="1">
            <a:spLocks noChangeArrowheads="1"/>
          </p:cNvSpPr>
          <p:nvPr/>
        </p:nvSpPr>
        <p:spPr bwMode="auto">
          <a:xfrm>
            <a:off x="5716588" y="34163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837</a:t>
            </a:r>
          </a:p>
        </p:txBody>
      </p:sp>
      <p:sp>
        <p:nvSpPr>
          <p:cNvPr id="6178" name="TextovéPole 15"/>
          <p:cNvSpPr txBox="1">
            <a:spLocks noChangeArrowheads="1"/>
          </p:cNvSpPr>
          <p:nvPr/>
        </p:nvSpPr>
        <p:spPr bwMode="auto">
          <a:xfrm>
            <a:off x="5716588" y="373856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444</a:t>
            </a:r>
          </a:p>
        </p:txBody>
      </p:sp>
      <p:sp>
        <p:nvSpPr>
          <p:cNvPr id="6179" name="TextovéPole 15"/>
          <p:cNvSpPr txBox="1">
            <a:spLocks noChangeArrowheads="1"/>
          </p:cNvSpPr>
          <p:nvPr/>
        </p:nvSpPr>
        <p:spPr bwMode="auto">
          <a:xfrm>
            <a:off x="6318250" y="341630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6180" name="TextovéPole 15"/>
          <p:cNvSpPr txBox="1">
            <a:spLocks noChangeArrowheads="1"/>
          </p:cNvSpPr>
          <p:nvPr/>
        </p:nvSpPr>
        <p:spPr bwMode="auto">
          <a:xfrm>
            <a:off x="6164263" y="34163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6181" name="TextovéPole 15"/>
          <p:cNvSpPr txBox="1">
            <a:spLocks noChangeArrowheads="1"/>
          </p:cNvSpPr>
          <p:nvPr/>
        </p:nvSpPr>
        <p:spPr bwMode="auto">
          <a:xfrm>
            <a:off x="6167438" y="337343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6182" name="TextovéPole 37"/>
          <p:cNvSpPr txBox="1">
            <a:spLocks noChangeArrowheads="1"/>
          </p:cNvSpPr>
          <p:nvPr/>
        </p:nvSpPr>
        <p:spPr bwMode="auto">
          <a:xfrm>
            <a:off x="6318250" y="3762375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6183" name="TextovéPole 15"/>
          <p:cNvSpPr txBox="1">
            <a:spLocks noChangeArrowheads="1"/>
          </p:cNvSpPr>
          <p:nvPr/>
        </p:nvSpPr>
        <p:spPr bwMode="auto">
          <a:xfrm>
            <a:off x="6164263" y="37623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6184" name="TextovéPole 15"/>
          <p:cNvSpPr txBox="1">
            <a:spLocks noChangeArrowheads="1"/>
          </p:cNvSpPr>
          <p:nvPr/>
        </p:nvSpPr>
        <p:spPr bwMode="auto">
          <a:xfrm>
            <a:off x="6167438" y="371951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6185" name="TextovéPole 15"/>
          <p:cNvSpPr txBox="1">
            <a:spLocks noChangeArrowheads="1"/>
          </p:cNvSpPr>
          <p:nvPr/>
        </p:nvSpPr>
        <p:spPr bwMode="auto">
          <a:xfrm>
            <a:off x="5716588" y="404971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98</a:t>
            </a:r>
          </a:p>
        </p:txBody>
      </p:sp>
      <p:sp>
        <p:nvSpPr>
          <p:cNvPr id="6186" name="TextovéPole 15"/>
          <p:cNvSpPr txBox="1">
            <a:spLocks noChangeArrowheads="1"/>
          </p:cNvSpPr>
          <p:nvPr/>
        </p:nvSpPr>
        <p:spPr bwMode="auto">
          <a:xfrm>
            <a:off x="5716588" y="43719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191</a:t>
            </a:r>
          </a:p>
        </p:txBody>
      </p:sp>
      <p:sp>
        <p:nvSpPr>
          <p:cNvPr id="6187" name="TextovéPole 42"/>
          <p:cNvSpPr txBox="1">
            <a:spLocks noChangeArrowheads="1"/>
          </p:cNvSpPr>
          <p:nvPr/>
        </p:nvSpPr>
        <p:spPr bwMode="auto">
          <a:xfrm>
            <a:off x="6318250" y="439578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6188" name="TextovéPole 15"/>
          <p:cNvSpPr txBox="1">
            <a:spLocks noChangeArrowheads="1"/>
          </p:cNvSpPr>
          <p:nvPr/>
        </p:nvSpPr>
        <p:spPr bwMode="auto">
          <a:xfrm>
            <a:off x="6164263" y="439578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6189" name="TextovéPole 15"/>
          <p:cNvSpPr txBox="1">
            <a:spLocks noChangeArrowheads="1"/>
          </p:cNvSpPr>
          <p:nvPr/>
        </p:nvSpPr>
        <p:spPr bwMode="auto">
          <a:xfrm>
            <a:off x="6167438" y="43529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6190" name="TextovéPole 15"/>
          <p:cNvSpPr txBox="1">
            <a:spLocks noChangeArrowheads="1"/>
          </p:cNvSpPr>
          <p:nvPr/>
        </p:nvSpPr>
        <p:spPr bwMode="auto">
          <a:xfrm>
            <a:off x="5716588" y="46894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562</a:t>
            </a:r>
          </a:p>
        </p:txBody>
      </p:sp>
      <p:sp>
        <p:nvSpPr>
          <p:cNvPr id="6191" name="TextovéPole 15"/>
          <p:cNvSpPr txBox="1">
            <a:spLocks noChangeArrowheads="1"/>
          </p:cNvSpPr>
          <p:nvPr/>
        </p:nvSpPr>
        <p:spPr bwMode="auto">
          <a:xfrm>
            <a:off x="5716588" y="50101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359</a:t>
            </a:r>
          </a:p>
        </p:txBody>
      </p:sp>
      <p:sp>
        <p:nvSpPr>
          <p:cNvPr id="6192" name="TextovéPole 15"/>
          <p:cNvSpPr txBox="1">
            <a:spLocks noChangeArrowheads="1"/>
          </p:cNvSpPr>
          <p:nvPr/>
        </p:nvSpPr>
        <p:spPr bwMode="auto">
          <a:xfrm>
            <a:off x="6318250" y="468788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6193" name="TextovéPole 48"/>
          <p:cNvSpPr txBox="1">
            <a:spLocks noChangeArrowheads="1"/>
          </p:cNvSpPr>
          <p:nvPr/>
        </p:nvSpPr>
        <p:spPr bwMode="auto">
          <a:xfrm>
            <a:off x="6318250" y="5033963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6194" name="TextovéPole 15"/>
          <p:cNvSpPr txBox="1">
            <a:spLocks noChangeArrowheads="1"/>
          </p:cNvSpPr>
          <p:nvPr/>
        </p:nvSpPr>
        <p:spPr bwMode="auto">
          <a:xfrm>
            <a:off x="6164263" y="503396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6195" name="TextovéPole 15"/>
          <p:cNvSpPr txBox="1">
            <a:spLocks noChangeArrowheads="1"/>
          </p:cNvSpPr>
          <p:nvPr/>
        </p:nvSpPr>
        <p:spPr bwMode="auto">
          <a:xfrm>
            <a:off x="6167438" y="49911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6196" name="TextovéPole 15"/>
          <p:cNvSpPr txBox="1">
            <a:spLocks noChangeArrowheads="1"/>
          </p:cNvSpPr>
          <p:nvPr/>
        </p:nvSpPr>
        <p:spPr bwMode="auto">
          <a:xfrm>
            <a:off x="5716588" y="53276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236</a:t>
            </a:r>
          </a:p>
        </p:txBody>
      </p:sp>
      <p:sp>
        <p:nvSpPr>
          <p:cNvPr id="6197" name="TextovéPole 52"/>
          <p:cNvSpPr txBox="1">
            <a:spLocks noChangeArrowheads="1"/>
          </p:cNvSpPr>
          <p:nvPr/>
        </p:nvSpPr>
        <p:spPr bwMode="auto">
          <a:xfrm>
            <a:off x="6318250" y="532765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6198" name="TextovéPole 15"/>
          <p:cNvSpPr txBox="1">
            <a:spLocks noChangeArrowheads="1"/>
          </p:cNvSpPr>
          <p:nvPr/>
        </p:nvSpPr>
        <p:spPr bwMode="auto">
          <a:xfrm>
            <a:off x="6164263" y="40386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6199" name="TextovéPole 15"/>
          <p:cNvSpPr txBox="1">
            <a:spLocks noChangeArrowheads="1"/>
          </p:cNvSpPr>
          <p:nvPr/>
        </p:nvSpPr>
        <p:spPr bwMode="auto">
          <a:xfrm>
            <a:off x="6167438" y="399573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6200" name="TextovéPole 15"/>
          <p:cNvSpPr txBox="1">
            <a:spLocks noChangeArrowheads="1"/>
          </p:cNvSpPr>
          <p:nvPr/>
        </p:nvSpPr>
        <p:spPr bwMode="auto">
          <a:xfrm>
            <a:off x="6167438" y="468788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6201" name="TextovéPole 15"/>
          <p:cNvSpPr txBox="1">
            <a:spLocks noChangeArrowheads="1"/>
          </p:cNvSpPr>
          <p:nvPr/>
        </p:nvSpPr>
        <p:spPr bwMode="auto">
          <a:xfrm>
            <a:off x="6170613" y="46450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6202" name="TextovéPole 15"/>
          <p:cNvSpPr txBox="1">
            <a:spLocks noChangeArrowheads="1"/>
          </p:cNvSpPr>
          <p:nvPr/>
        </p:nvSpPr>
        <p:spPr bwMode="auto">
          <a:xfrm>
            <a:off x="6167438" y="531018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6203" name="TextovéPole 15"/>
          <p:cNvSpPr txBox="1">
            <a:spLocks noChangeArrowheads="1"/>
          </p:cNvSpPr>
          <p:nvPr/>
        </p:nvSpPr>
        <p:spPr bwMode="auto">
          <a:xfrm>
            <a:off x="6170613" y="52673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60" name="TextovéPole 15"/>
          <p:cNvSpPr txBox="1">
            <a:spLocks noChangeArrowheads="1"/>
          </p:cNvSpPr>
          <p:nvPr/>
        </p:nvSpPr>
        <p:spPr bwMode="auto">
          <a:xfrm>
            <a:off x="2608263" y="3422650"/>
            <a:ext cx="563562" cy="27781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100</a:t>
            </a:r>
          </a:p>
        </p:txBody>
      </p:sp>
      <p:sp>
        <p:nvSpPr>
          <p:cNvPr id="61" name="TextovéPole 15"/>
          <p:cNvSpPr txBox="1">
            <a:spLocks noChangeArrowheads="1"/>
          </p:cNvSpPr>
          <p:nvPr/>
        </p:nvSpPr>
        <p:spPr bwMode="auto">
          <a:xfrm>
            <a:off x="2608263" y="374491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900</a:t>
            </a:r>
          </a:p>
        </p:txBody>
      </p:sp>
      <p:sp>
        <p:nvSpPr>
          <p:cNvPr id="62" name="TextovéPole 15"/>
          <p:cNvSpPr txBox="1">
            <a:spLocks noChangeArrowheads="1"/>
          </p:cNvSpPr>
          <p:nvPr/>
        </p:nvSpPr>
        <p:spPr bwMode="auto">
          <a:xfrm>
            <a:off x="2608263" y="405606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800</a:t>
            </a:r>
          </a:p>
        </p:txBody>
      </p:sp>
      <p:sp>
        <p:nvSpPr>
          <p:cNvPr id="63" name="TextovéPole 15"/>
          <p:cNvSpPr txBox="1">
            <a:spLocks noChangeArrowheads="1"/>
          </p:cNvSpPr>
          <p:nvPr/>
        </p:nvSpPr>
        <p:spPr bwMode="auto">
          <a:xfrm>
            <a:off x="2608263" y="4378325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600</a:t>
            </a:r>
          </a:p>
        </p:txBody>
      </p:sp>
      <p:sp>
        <p:nvSpPr>
          <p:cNvPr id="64" name="TextovéPole 15"/>
          <p:cNvSpPr txBox="1">
            <a:spLocks noChangeArrowheads="1"/>
          </p:cNvSpPr>
          <p:nvPr/>
        </p:nvSpPr>
        <p:spPr bwMode="auto">
          <a:xfrm>
            <a:off x="2608263" y="4694238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700</a:t>
            </a:r>
          </a:p>
        </p:txBody>
      </p:sp>
      <p:sp>
        <p:nvSpPr>
          <p:cNvPr id="65" name="TextovéPole 15"/>
          <p:cNvSpPr txBox="1">
            <a:spLocks noChangeArrowheads="1"/>
          </p:cNvSpPr>
          <p:nvPr/>
        </p:nvSpPr>
        <p:spPr bwMode="auto">
          <a:xfrm>
            <a:off x="2608263" y="501650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400</a:t>
            </a:r>
          </a:p>
        </p:txBody>
      </p:sp>
      <p:sp>
        <p:nvSpPr>
          <p:cNvPr id="66" name="TextovéPole 15"/>
          <p:cNvSpPr txBox="1">
            <a:spLocks noChangeArrowheads="1"/>
          </p:cNvSpPr>
          <p:nvPr/>
        </p:nvSpPr>
        <p:spPr bwMode="auto">
          <a:xfrm>
            <a:off x="2608263" y="533400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200</a:t>
            </a:r>
          </a:p>
        </p:txBody>
      </p:sp>
      <p:sp>
        <p:nvSpPr>
          <p:cNvPr id="67" name="TextovéPole 15"/>
          <p:cNvSpPr txBox="1">
            <a:spLocks noChangeArrowheads="1"/>
          </p:cNvSpPr>
          <p:nvPr/>
        </p:nvSpPr>
        <p:spPr bwMode="auto">
          <a:xfrm>
            <a:off x="6732588" y="3422650"/>
            <a:ext cx="563562" cy="27781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800</a:t>
            </a:r>
          </a:p>
        </p:txBody>
      </p:sp>
      <p:sp>
        <p:nvSpPr>
          <p:cNvPr id="68" name="TextovéPole 15"/>
          <p:cNvSpPr txBox="1">
            <a:spLocks noChangeArrowheads="1"/>
          </p:cNvSpPr>
          <p:nvPr/>
        </p:nvSpPr>
        <p:spPr bwMode="auto">
          <a:xfrm>
            <a:off x="6732588" y="374491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400</a:t>
            </a:r>
          </a:p>
        </p:txBody>
      </p:sp>
      <p:sp>
        <p:nvSpPr>
          <p:cNvPr id="69" name="TextovéPole 15"/>
          <p:cNvSpPr txBox="1">
            <a:spLocks noChangeArrowheads="1"/>
          </p:cNvSpPr>
          <p:nvPr/>
        </p:nvSpPr>
        <p:spPr bwMode="auto">
          <a:xfrm>
            <a:off x="6732588" y="405606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100</a:t>
            </a:r>
          </a:p>
        </p:txBody>
      </p:sp>
      <p:sp>
        <p:nvSpPr>
          <p:cNvPr id="70" name="TextovéPole 15"/>
          <p:cNvSpPr txBox="1">
            <a:spLocks noChangeArrowheads="1"/>
          </p:cNvSpPr>
          <p:nvPr/>
        </p:nvSpPr>
        <p:spPr bwMode="auto">
          <a:xfrm>
            <a:off x="6732588" y="4378325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200</a:t>
            </a:r>
          </a:p>
        </p:txBody>
      </p:sp>
      <p:sp>
        <p:nvSpPr>
          <p:cNvPr id="71" name="TextovéPole 15"/>
          <p:cNvSpPr txBox="1">
            <a:spLocks noChangeArrowheads="1"/>
          </p:cNvSpPr>
          <p:nvPr/>
        </p:nvSpPr>
        <p:spPr bwMode="auto">
          <a:xfrm>
            <a:off x="6732588" y="4694238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600</a:t>
            </a:r>
          </a:p>
        </p:txBody>
      </p:sp>
      <p:sp>
        <p:nvSpPr>
          <p:cNvPr id="72" name="TextovéPole 15"/>
          <p:cNvSpPr txBox="1">
            <a:spLocks noChangeArrowheads="1"/>
          </p:cNvSpPr>
          <p:nvPr/>
        </p:nvSpPr>
        <p:spPr bwMode="auto">
          <a:xfrm>
            <a:off x="6732588" y="501650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400</a:t>
            </a:r>
          </a:p>
        </p:txBody>
      </p:sp>
      <p:sp>
        <p:nvSpPr>
          <p:cNvPr id="73" name="TextovéPole 15"/>
          <p:cNvSpPr txBox="1">
            <a:spLocks noChangeArrowheads="1"/>
          </p:cNvSpPr>
          <p:nvPr/>
        </p:nvSpPr>
        <p:spPr bwMode="auto">
          <a:xfrm>
            <a:off x="6732588" y="533400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200</a:t>
            </a:r>
          </a:p>
        </p:txBody>
      </p:sp>
      <p:sp>
        <p:nvSpPr>
          <p:cNvPr id="6218" name="TextovéPole 73"/>
          <p:cNvSpPr txBox="1">
            <a:spLocks noChangeArrowheads="1"/>
          </p:cNvSpPr>
          <p:nvPr/>
        </p:nvSpPr>
        <p:spPr bwMode="auto">
          <a:xfrm>
            <a:off x="468313" y="1946275"/>
            <a:ext cx="82804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400">
                <a:latin typeface="Segoe UI Light" pitchFamily="34" charset="0"/>
              </a:rPr>
              <a:t>Pokud je na místě desítek číslice 5, 6, 7, 8 nebo 9, zaokrouhlujeme nahoru a počet stovek se o jeden zvětší.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946150" y="1270000"/>
            <a:ext cx="4105275" cy="33813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Zaokrouhli na stovky:</a:t>
            </a:r>
          </a:p>
        </p:txBody>
      </p:sp>
      <p:sp>
        <p:nvSpPr>
          <p:cNvPr id="7173" name="TextovéPole 15"/>
          <p:cNvSpPr txBox="1">
            <a:spLocks noChangeArrowheads="1"/>
          </p:cNvSpPr>
          <p:nvPr/>
        </p:nvSpPr>
        <p:spPr bwMode="auto">
          <a:xfrm>
            <a:off x="1649413" y="177323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120</a:t>
            </a:r>
          </a:p>
        </p:txBody>
      </p:sp>
      <p:sp>
        <p:nvSpPr>
          <p:cNvPr id="7174" name="TextovéPole 15"/>
          <p:cNvSpPr txBox="1">
            <a:spLocks noChangeArrowheads="1"/>
          </p:cNvSpPr>
          <p:nvPr/>
        </p:nvSpPr>
        <p:spPr bwMode="auto">
          <a:xfrm>
            <a:off x="1647825" y="209550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910</a:t>
            </a:r>
          </a:p>
        </p:txBody>
      </p:sp>
      <p:sp>
        <p:nvSpPr>
          <p:cNvPr id="7175" name="TextovéPole 15"/>
          <p:cNvSpPr txBox="1">
            <a:spLocks noChangeArrowheads="1"/>
          </p:cNvSpPr>
          <p:nvPr/>
        </p:nvSpPr>
        <p:spPr bwMode="auto">
          <a:xfrm>
            <a:off x="2249488" y="177323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7176" name="TextovéPole 15"/>
          <p:cNvSpPr txBox="1">
            <a:spLocks noChangeArrowheads="1"/>
          </p:cNvSpPr>
          <p:nvPr/>
        </p:nvSpPr>
        <p:spPr bwMode="auto">
          <a:xfrm>
            <a:off x="2095500" y="177323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7177" name="TextovéPole 15"/>
          <p:cNvSpPr txBox="1">
            <a:spLocks noChangeArrowheads="1"/>
          </p:cNvSpPr>
          <p:nvPr/>
        </p:nvSpPr>
        <p:spPr bwMode="auto">
          <a:xfrm>
            <a:off x="2098675" y="173037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7178" name="TextovéPole 10"/>
          <p:cNvSpPr txBox="1">
            <a:spLocks noChangeArrowheads="1"/>
          </p:cNvSpPr>
          <p:nvPr/>
        </p:nvSpPr>
        <p:spPr bwMode="auto">
          <a:xfrm>
            <a:off x="2249488" y="2119313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7179" name="TextovéPole 15"/>
          <p:cNvSpPr txBox="1">
            <a:spLocks noChangeArrowheads="1"/>
          </p:cNvSpPr>
          <p:nvPr/>
        </p:nvSpPr>
        <p:spPr bwMode="auto">
          <a:xfrm>
            <a:off x="2095500" y="211931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7180" name="TextovéPole 15"/>
          <p:cNvSpPr txBox="1">
            <a:spLocks noChangeArrowheads="1"/>
          </p:cNvSpPr>
          <p:nvPr/>
        </p:nvSpPr>
        <p:spPr bwMode="auto">
          <a:xfrm>
            <a:off x="2098675" y="207645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7181" name="TextovéPole 15"/>
          <p:cNvSpPr txBox="1">
            <a:spLocks noChangeArrowheads="1"/>
          </p:cNvSpPr>
          <p:nvPr/>
        </p:nvSpPr>
        <p:spPr bwMode="auto">
          <a:xfrm>
            <a:off x="1649413" y="24066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780</a:t>
            </a:r>
          </a:p>
        </p:txBody>
      </p:sp>
      <p:sp>
        <p:nvSpPr>
          <p:cNvPr id="7182" name="TextovéPole 15"/>
          <p:cNvSpPr txBox="1">
            <a:spLocks noChangeArrowheads="1"/>
          </p:cNvSpPr>
          <p:nvPr/>
        </p:nvSpPr>
        <p:spPr bwMode="auto">
          <a:xfrm>
            <a:off x="1649413" y="272891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620</a:t>
            </a:r>
          </a:p>
        </p:txBody>
      </p:sp>
      <p:sp>
        <p:nvSpPr>
          <p:cNvPr id="7183" name="TextovéPole 15"/>
          <p:cNvSpPr txBox="1">
            <a:spLocks noChangeArrowheads="1"/>
          </p:cNvSpPr>
          <p:nvPr/>
        </p:nvSpPr>
        <p:spPr bwMode="auto">
          <a:xfrm>
            <a:off x="2249488" y="2752725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7184" name="TextovéPole 15"/>
          <p:cNvSpPr txBox="1">
            <a:spLocks noChangeArrowheads="1"/>
          </p:cNvSpPr>
          <p:nvPr/>
        </p:nvSpPr>
        <p:spPr bwMode="auto">
          <a:xfrm>
            <a:off x="2095500" y="275272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7185" name="TextovéPole 15"/>
          <p:cNvSpPr txBox="1">
            <a:spLocks noChangeArrowheads="1"/>
          </p:cNvSpPr>
          <p:nvPr/>
        </p:nvSpPr>
        <p:spPr bwMode="auto">
          <a:xfrm>
            <a:off x="2098675" y="270986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7186" name="TextovéPole 15"/>
          <p:cNvSpPr txBox="1">
            <a:spLocks noChangeArrowheads="1"/>
          </p:cNvSpPr>
          <p:nvPr/>
        </p:nvSpPr>
        <p:spPr bwMode="auto">
          <a:xfrm>
            <a:off x="1649413" y="304641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650</a:t>
            </a:r>
          </a:p>
        </p:txBody>
      </p:sp>
      <p:sp>
        <p:nvSpPr>
          <p:cNvPr id="7187" name="TextovéPole 15"/>
          <p:cNvSpPr txBox="1">
            <a:spLocks noChangeArrowheads="1"/>
          </p:cNvSpPr>
          <p:nvPr/>
        </p:nvSpPr>
        <p:spPr bwMode="auto">
          <a:xfrm>
            <a:off x="1649413" y="336708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370</a:t>
            </a:r>
          </a:p>
        </p:txBody>
      </p:sp>
      <p:sp>
        <p:nvSpPr>
          <p:cNvPr id="7188" name="TextovéPole 15"/>
          <p:cNvSpPr txBox="1">
            <a:spLocks noChangeArrowheads="1"/>
          </p:cNvSpPr>
          <p:nvPr/>
        </p:nvSpPr>
        <p:spPr bwMode="auto">
          <a:xfrm>
            <a:off x="2249488" y="3044825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7189" name="TextovéPole 21"/>
          <p:cNvSpPr txBox="1">
            <a:spLocks noChangeArrowheads="1"/>
          </p:cNvSpPr>
          <p:nvPr/>
        </p:nvSpPr>
        <p:spPr bwMode="auto">
          <a:xfrm>
            <a:off x="2249488" y="339090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7190" name="TextovéPole 15"/>
          <p:cNvSpPr txBox="1">
            <a:spLocks noChangeArrowheads="1"/>
          </p:cNvSpPr>
          <p:nvPr/>
        </p:nvSpPr>
        <p:spPr bwMode="auto">
          <a:xfrm>
            <a:off x="2095500" y="339090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7191" name="TextovéPole 15"/>
          <p:cNvSpPr txBox="1">
            <a:spLocks noChangeArrowheads="1"/>
          </p:cNvSpPr>
          <p:nvPr/>
        </p:nvSpPr>
        <p:spPr bwMode="auto">
          <a:xfrm>
            <a:off x="2098675" y="334803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7192" name="TextovéPole 15"/>
          <p:cNvSpPr txBox="1">
            <a:spLocks noChangeArrowheads="1"/>
          </p:cNvSpPr>
          <p:nvPr/>
        </p:nvSpPr>
        <p:spPr bwMode="auto">
          <a:xfrm>
            <a:off x="1649413" y="368458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180</a:t>
            </a:r>
          </a:p>
        </p:txBody>
      </p:sp>
      <p:sp>
        <p:nvSpPr>
          <p:cNvPr id="7193" name="TextovéPole 25"/>
          <p:cNvSpPr txBox="1">
            <a:spLocks noChangeArrowheads="1"/>
          </p:cNvSpPr>
          <p:nvPr/>
        </p:nvSpPr>
        <p:spPr bwMode="auto">
          <a:xfrm>
            <a:off x="2249488" y="368458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7194" name="TextovéPole 15"/>
          <p:cNvSpPr txBox="1">
            <a:spLocks noChangeArrowheads="1"/>
          </p:cNvSpPr>
          <p:nvPr/>
        </p:nvSpPr>
        <p:spPr bwMode="auto">
          <a:xfrm>
            <a:off x="2095500" y="239553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7195" name="TextovéPole 15"/>
          <p:cNvSpPr txBox="1">
            <a:spLocks noChangeArrowheads="1"/>
          </p:cNvSpPr>
          <p:nvPr/>
        </p:nvSpPr>
        <p:spPr bwMode="auto">
          <a:xfrm>
            <a:off x="2098675" y="235267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7196" name="TextovéPole 15"/>
          <p:cNvSpPr txBox="1">
            <a:spLocks noChangeArrowheads="1"/>
          </p:cNvSpPr>
          <p:nvPr/>
        </p:nvSpPr>
        <p:spPr bwMode="auto">
          <a:xfrm>
            <a:off x="2098675" y="304482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7197" name="TextovéPole 15"/>
          <p:cNvSpPr txBox="1">
            <a:spLocks noChangeArrowheads="1"/>
          </p:cNvSpPr>
          <p:nvPr/>
        </p:nvSpPr>
        <p:spPr bwMode="auto">
          <a:xfrm>
            <a:off x="2101850" y="300196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7198" name="TextovéPole 15"/>
          <p:cNvSpPr txBox="1">
            <a:spLocks noChangeArrowheads="1"/>
          </p:cNvSpPr>
          <p:nvPr/>
        </p:nvSpPr>
        <p:spPr bwMode="auto">
          <a:xfrm>
            <a:off x="2098675" y="366712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7199" name="TextovéPole 15"/>
          <p:cNvSpPr txBox="1">
            <a:spLocks noChangeArrowheads="1"/>
          </p:cNvSpPr>
          <p:nvPr/>
        </p:nvSpPr>
        <p:spPr bwMode="auto">
          <a:xfrm>
            <a:off x="2101850" y="362426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7200" name="TextovéPole 15"/>
          <p:cNvSpPr txBox="1">
            <a:spLocks noChangeArrowheads="1"/>
          </p:cNvSpPr>
          <p:nvPr/>
        </p:nvSpPr>
        <p:spPr bwMode="auto">
          <a:xfrm>
            <a:off x="5694363" y="177323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837</a:t>
            </a:r>
          </a:p>
        </p:txBody>
      </p:sp>
      <p:sp>
        <p:nvSpPr>
          <p:cNvPr id="7201" name="TextovéPole 15"/>
          <p:cNvSpPr txBox="1">
            <a:spLocks noChangeArrowheads="1"/>
          </p:cNvSpPr>
          <p:nvPr/>
        </p:nvSpPr>
        <p:spPr bwMode="auto">
          <a:xfrm>
            <a:off x="5694363" y="20955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444</a:t>
            </a:r>
          </a:p>
        </p:txBody>
      </p:sp>
      <p:sp>
        <p:nvSpPr>
          <p:cNvPr id="7202" name="TextovéPole 15"/>
          <p:cNvSpPr txBox="1">
            <a:spLocks noChangeArrowheads="1"/>
          </p:cNvSpPr>
          <p:nvPr/>
        </p:nvSpPr>
        <p:spPr bwMode="auto">
          <a:xfrm>
            <a:off x="6296025" y="177323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7203" name="TextovéPole 15"/>
          <p:cNvSpPr txBox="1">
            <a:spLocks noChangeArrowheads="1"/>
          </p:cNvSpPr>
          <p:nvPr/>
        </p:nvSpPr>
        <p:spPr bwMode="auto">
          <a:xfrm>
            <a:off x="6142038" y="177323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7204" name="TextovéPole 15"/>
          <p:cNvSpPr txBox="1">
            <a:spLocks noChangeArrowheads="1"/>
          </p:cNvSpPr>
          <p:nvPr/>
        </p:nvSpPr>
        <p:spPr bwMode="auto">
          <a:xfrm>
            <a:off x="6145213" y="17303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7205" name="TextovéPole 37"/>
          <p:cNvSpPr txBox="1">
            <a:spLocks noChangeArrowheads="1"/>
          </p:cNvSpPr>
          <p:nvPr/>
        </p:nvSpPr>
        <p:spPr bwMode="auto">
          <a:xfrm>
            <a:off x="6296025" y="2119313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7206" name="TextovéPole 15"/>
          <p:cNvSpPr txBox="1">
            <a:spLocks noChangeArrowheads="1"/>
          </p:cNvSpPr>
          <p:nvPr/>
        </p:nvSpPr>
        <p:spPr bwMode="auto">
          <a:xfrm>
            <a:off x="6142038" y="211931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7207" name="TextovéPole 15"/>
          <p:cNvSpPr txBox="1">
            <a:spLocks noChangeArrowheads="1"/>
          </p:cNvSpPr>
          <p:nvPr/>
        </p:nvSpPr>
        <p:spPr bwMode="auto">
          <a:xfrm>
            <a:off x="6145213" y="20764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7208" name="TextovéPole 15"/>
          <p:cNvSpPr txBox="1">
            <a:spLocks noChangeArrowheads="1"/>
          </p:cNvSpPr>
          <p:nvPr/>
        </p:nvSpPr>
        <p:spPr bwMode="auto">
          <a:xfrm>
            <a:off x="5694363" y="24066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98</a:t>
            </a:r>
          </a:p>
        </p:txBody>
      </p:sp>
      <p:sp>
        <p:nvSpPr>
          <p:cNvPr id="7209" name="TextovéPole 15"/>
          <p:cNvSpPr txBox="1">
            <a:spLocks noChangeArrowheads="1"/>
          </p:cNvSpPr>
          <p:nvPr/>
        </p:nvSpPr>
        <p:spPr bwMode="auto">
          <a:xfrm>
            <a:off x="5694363" y="272891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191</a:t>
            </a:r>
          </a:p>
        </p:txBody>
      </p:sp>
      <p:sp>
        <p:nvSpPr>
          <p:cNvPr id="7210" name="TextovéPole 42"/>
          <p:cNvSpPr txBox="1">
            <a:spLocks noChangeArrowheads="1"/>
          </p:cNvSpPr>
          <p:nvPr/>
        </p:nvSpPr>
        <p:spPr bwMode="auto">
          <a:xfrm>
            <a:off x="6296025" y="2752725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7211" name="TextovéPole 15"/>
          <p:cNvSpPr txBox="1">
            <a:spLocks noChangeArrowheads="1"/>
          </p:cNvSpPr>
          <p:nvPr/>
        </p:nvSpPr>
        <p:spPr bwMode="auto">
          <a:xfrm>
            <a:off x="6142038" y="27527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7212" name="TextovéPole 15"/>
          <p:cNvSpPr txBox="1">
            <a:spLocks noChangeArrowheads="1"/>
          </p:cNvSpPr>
          <p:nvPr/>
        </p:nvSpPr>
        <p:spPr bwMode="auto">
          <a:xfrm>
            <a:off x="6145213" y="270986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7213" name="TextovéPole 15"/>
          <p:cNvSpPr txBox="1">
            <a:spLocks noChangeArrowheads="1"/>
          </p:cNvSpPr>
          <p:nvPr/>
        </p:nvSpPr>
        <p:spPr bwMode="auto">
          <a:xfrm>
            <a:off x="5694363" y="304641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562</a:t>
            </a:r>
          </a:p>
        </p:txBody>
      </p:sp>
      <p:sp>
        <p:nvSpPr>
          <p:cNvPr id="7214" name="TextovéPole 15"/>
          <p:cNvSpPr txBox="1">
            <a:spLocks noChangeArrowheads="1"/>
          </p:cNvSpPr>
          <p:nvPr/>
        </p:nvSpPr>
        <p:spPr bwMode="auto">
          <a:xfrm>
            <a:off x="5694363" y="336708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359</a:t>
            </a:r>
          </a:p>
        </p:txBody>
      </p:sp>
      <p:sp>
        <p:nvSpPr>
          <p:cNvPr id="7215" name="TextovéPole 15"/>
          <p:cNvSpPr txBox="1">
            <a:spLocks noChangeArrowheads="1"/>
          </p:cNvSpPr>
          <p:nvPr/>
        </p:nvSpPr>
        <p:spPr bwMode="auto">
          <a:xfrm>
            <a:off x="6296025" y="3044825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7216" name="TextovéPole 48"/>
          <p:cNvSpPr txBox="1">
            <a:spLocks noChangeArrowheads="1"/>
          </p:cNvSpPr>
          <p:nvPr/>
        </p:nvSpPr>
        <p:spPr bwMode="auto">
          <a:xfrm>
            <a:off x="6296025" y="339090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7217" name="TextovéPole 15"/>
          <p:cNvSpPr txBox="1">
            <a:spLocks noChangeArrowheads="1"/>
          </p:cNvSpPr>
          <p:nvPr/>
        </p:nvSpPr>
        <p:spPr bwMode="auto">
          <a:xfrm>
            <a:off x="6142038" y="33909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7218" name="TextovéPole 15"/>
          <p:cNvSpPr txBox="1">
            <a:spLocks noChangeArrowheads="1"/>
          </p:cNvSpPr>
          <p:nvPr/>
        </p:nvSpPr>
        <p:spPr bwMode="auto">
          <a:xfrm>
            <a:off x="6145213" y="334803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7219" name="TextovéPole 15"/>
          <p:cNvSpPr txBox="1">
            <a:spLocks noChangeArrowheads="1"/>
          </p:cNvSpPr>
          <p:nvPr/>
        </p:nvSpPr>
        <p:spPr bwMode="auto">
          <a:xfrm>
            <a:off x="5694363" y="368458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236</a:t>
            </a:r>
          </a:p>
        </p:txBody>
      </p:sp>
      <p:sp>
        <p:nvSpPr>
          <p:cNvPr id="7220" name="TextovéPole 52"/>
          <p:cNvSpPr txBox="1">
            <a:spLocks noChangeArrowheads="1"/>
          </p:cNvSpPr>
          <p:nvPr/>
        </p:nvSpPr>
        <p:spPr bwMode="auto">
          <a:xfrm>
            <a:off x="6296025" y="368458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7221" name="TextovéPole 15"/>
          <p:cNvSpPr txBox="1">
            <a:spLocks noChangeArrowheads="1"/>
          </p:cNvSpPr>
          <p:nvPr/>
        </p:nvSpPr>
        <p:spPr bwMode="auto">
          <a:xfrm>
            <a:off x="6142038" y="239553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7222" name="TextovéPole 15"/>
          <p:cNvSpPr txBox="1">
            <a:spLocks noChangeArrowheads="1"/>
          </p:cNvSpPr>
          <p:nvPr/>
        </p:nvSpPr>
        <p:spPr bwMode="auto">
          <a:xfrm>
            <a:off x="6145213" y="23526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7223" name="TextovéPole 15"/>
          <p:cNvSpPr txBox="1">
            <a:spLocks noChangeArrowheads="1"/>
          </p:cNvSpPr>
          <p:nvPr/>
        </p:nvSpPr>
        <p:spPr bwMode="auto">
          <a:xfrm>
            <a:off x="6145213" y="30448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7224" name="TextovéPole 15"/>
          <p:cNvSpPr txBox="1">
            <a:spLocks noChangeArrowheads="1"/>
          </p:cNvSpPr>
          <p:nvPr/>
        </p:nvSpPr>
        <p:spPr bwMode="auto">
          <a:xfrm>
            <a:off x="6148388" y="300196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7225" name="TextovéPole 15"/>
          <p:cNvSpPr txBox="1">
            <a:spLocks noChangeArrowheads="1"/>
          </p:cNvSpPr>
          <p:nvPr/>
        </p:nvSpPr>
        <p:spPr bwMode="auto">
          <a:xfrm>
            <a:off x="6145213" y="36671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7226" name="TextovéPole 15"/>
          <p:cNvSpPr txBox="1">
            <a:spLocks noChangeArrowheads="1"/>
          </p:cNvSpPr>
          <p:nvPr/>
        </p:nvSpPr>
        <p:spPr bwMode="auto">
          <a:xfrm>
            <a:off x="6148388" y="362426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7227" name="TextovéPole 15"/>
          <p:cNvSpPr txBox="1">
            <a:spLocks noChangeArrowheads="1"/>
          </p:cNvSpPr>
          <p:nvPr/>
        </p:nvSpPr>
        <p:spPr bwMode="auto">
          <a:xfrm>
            <a:off x="2586038" y="1779588"/>
            <a:ext cx="563562" cy="27781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100</a:t>
            </a:r>
          </a:p>
        </p:txBody>
      </p:sp>
      <p:sp>
        <p:nvSpPr>
          <p:cNvPr id="7228" name="TextovéPole 15"/>
          <p:cNvSpPr txBox="1">
            <a:spLocks noChangeArrowheads="1"/>
          </p:cNvSpPr>
          <p:nvPr/>
        </p:nvSpPr>
        <p:spPr bwMode="auto">
          <a:xfrm>
            <a:off x="2586038" y="210185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900</a:t>
            </a:r>
          </a:p>
        </p:txBody>
      </p:sp>
      <p:sp>
        <p:nvSpPr>
          <p:cNvPr id="7229" name="TextovéPole 15"/>
          <p:cNvSpPr txBox="1">
            <a:spLocks noChangeArrowheads="1"/>
          </p:cNvSpPr>
          <p:nvPr/>
        </p:nvSpPr>
        <p:spPr bwMode="auto">
          <a:xfrm>
            <a:off x="2586038" y="241300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800</a:t>
            </a:r>
          </a:p>
        </p:txBody>
      </p:sp>
      <p:sp>
        <p:nvSpPr>
          <p:cNvPr id="7230" name="TextovéPole 15"/>
          <p:cNvSpPr txBox="1">
            <a:spLocks noChangeArrowheads="1"/>
          </p:cNvSpPr>
          <p:nvPr/>
        </p:nvSpPr>
        <p:spPr bwMode="auto">
          <a:xfrm>
            <a:off x="2586038" y="273526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600</a:t>
            </a:r>
          </a:p>
        </p:txBody>
      </p:sp>
      <p:sp>
        <p:nvSpPr>
          <p:cNvPr id="7231" name="TextovéPole 15"/>
          <p:cNvSpPr txBox="1">
            <a:spLocks noChangeArrowheads="1"/>
          </p:cNvSpPr>
          <p:nvPr/>
        </p:nvSpPr>
        <p:spPr bwMode="auto">
          <a:xfrm>
            <a:off x="2586038" y="3051175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700</a:t>
            </a:r>
          </a:p>
        </p:txBody>
      </p:sp>
      <p:sp>
        <p:nvSpPr>
          <p:cNvPr id="7232" name="TextovéPole 15"/>
          <p:cNvSpPr txBox="1">
            <a:spLocks noChangeArrowheads="1"/>
          </p:cNvSpPr>
          <p:nvPr/>
        </p:nvSpPr>
        <p:spPr bwMode="auto">
          <a:xfrm>
            <a:off x="2586038" y="3373438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400</a:t>
            </a:r>
          </a:p>
        </p:txBody>
      </p:sp>
      <p:sp>
        <p:nvSpPr>
          <p:cNvPr id="7233" name="TextovéPole 15"/>
          <p:cNvSpPr txBox="1">
            <a:spLocks noChangeArrowheads="1"/>
          </p:cNvSpPr>
          <p:nvPr/>
        </p:nvSpPr>
        <p:spPr bwMode="auto">
          <a:xfrm>
            <a:off x="2586038" y="3690938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200</a:t>
            </a:r>
          </a:p>
        </p:txBody>
      </p:sp>
      <p:sp>
        <p:nvSpPr>
          <p:cNvPr id="7234" name="TextovéPole 15"/>
          <p:cNvSpPr txBox="1">
            <a:spLocks noChangeArrowheads="1"/>
          </p:cNvSpPr>
          <p:nvPr/>
        </p:nvSpPr>
        <p:spPr bwMode="auto">
          <a:xfrm>
            <a:off x="6710363" y="1779588"/>
            <a:ext cx="563562" cy="277812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800</a:t>
            </a:r>
          </a:p>
        </p:txBody>
      </p:sp>
      <p:sp>
        <p:nvSpPr>
          <p:cNvPr id="7235" name="TextovéPole 15"/>
          <p:cNvSpPr txBox="1">
            <a:spLocks noChangeArrowheads="1"/>
          </p:cNvSpPr>
          <p:nvPr/>
        </p:nvSpPr>
        <p:spPr bwMode="auto">
          <a:xfrm>
            <a:off x="6710363" y="210185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400</a:t>
            </a:r>
          </a:p>
        </p:txBody>
      </p:sp>
      <p:sp>
        <p:nvSpPr>
          <p:cNvPr id="7236" name="TextovéPole 15"/>
          <p:cNvSpPr txBox="1">
            <a:spLocks noChangeArrowheads="1"/>
          </p:cNvSpPr>
          <p:nvPr/>
        </p:nvSpPr>
        <p:spPr bwMode="auto">
          <a:xfrm>
            <a:off x="6710363" y="241300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100</a:t>
            </a:r>
          </a:p>
        </p:txBody>
      </p:sp>
      <p:sp>
        <p:nvSpPr>
          <p:cNvPr id="7237" name="TextovéPole 15"/>
          <p:cNvSpPr txBox="1">
            <a:spLocks noChangeArrowheads="1"/>
          </p:cNvSpPr>
          <p:nvPr/>
        </p:nvSpPr>
        <p:spPr bwMode="auto">
          <a:xfrm>
            <a:off x="6710363" y="273526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200</a:t>
            </a:r>
          </a:p>
        </p:txBody>
      </p:sp>
      <p:sp>
        <p:nvSpPr>
          <p:cNvPr id="7238" name="TextovéPole 15"/>
          <p:cNvSpPr txBox="1">
            <a:spLocks noChangeArrowheads="1"/>
          </p:cNvSpPr>
          <p:nvPr/>
        </p:nvSpPr>
        <p:spPr bwMode="auto">
          <a:xfrm>
            <a:off x="6710363" y="3051175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600</a:t>
            </a:r>
          </a:p>
        </p:txBody>
      </p:sp>
      <p:sp>
        <p:nvSpPr>
          <p:cNvPr id="7239" name="TextovéPole 15"/>
          <p:cNvSpPr txBox="1">
            <a:spLocks noChangeArrowheads="1"/>
          </p:cNvSpPr>
          <p:nvPr/>
        </p:nvSpPr>
        <p:spPr bwMode="auto">
          <a:xfrm>
            <a:off x="6710363" y="3373438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400</a:t>
            </a:r>
          </a:p>
        </p:txBody>
      </p:sp>
      <p:sp>
        <p:nvSpPr>
          <p:cNvPr id="7240" name="TextovéPole 15"/>
          <p:cNvSpPr txBox="1">
            <a:spLocks noChangeArrowheads="1"/>
          </p:cNvSpPr>
          <p:nvPr/>
        </p:nvSpPr>
        <p:spPr bwMode="auto">
          <a:xfrm>
            <a:off x="6710363" y="3690938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200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3"/>
          <p:cNvSpPr txBox="1">
            <a:spLocks noChangeArrowheads="1"/>
          </p:cNvSpPr>
          <p:nvPr/>
        </p:nvSpPr>
        <p:spPr bwMode="auto">
          <a:xfrm>
            <a:off x="468313" y="636588"/>
            <a:ext cx="3600450" cy="369887"/>
          </a:xfrm>
          <a:prstGeom prst="rect">
            <a:avLst/>
          </a:prstGeom>
          <a:solidFill>
            <a:srgbClr val="0EA227"/>
          </a:solidFill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ZAOKROUHLOVÁNÍ NA TISÍCE</a:t>
            </a:r>
          </a:p>
        </p:txBody>
      </p:sp>
      <p:sp>
        <p:nvSpPr>
          <p:cNvPr id="8195" name="TextovéPole 4"/>
          <p:cNvSpPr txBox="1">
            <a:spLocks noChangeArrowheads="1"/>
          </p:cNvSpPr>
          <p:nvPr/>
        </p:nvSpPr>
        <p:spPr bwMode="auto">
          <a:xfrm>
            <a:off x="468313" y="1331913"/>
            <a:ext cx="6767512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400" b="1">
                <a:latin typeface="Segoe UI Light" pitchFamily="34" charset="0"/>
              </a:rPr>
              <a:t>PŘI ZAOUKROUHLOVÁNÍ NA TISÍCE JE ROZHODUJÍCÍ ČÍSLICE NA POZICI STOVEK</a:t>
            </a:r>
          </a:p>
        </p:txBody>
      </p:sp>
      <p:sp>
        <p:nvSpPr>
          <p:cNvPr id="8196" name="TextovéPole 3"/>
          <p:cNvSpPr txBox="1">
            <a:spLocks noChangeArrowheads="1"/>
          </p:cNvSpPr>
          <p:nvPr/>
        </p:nvSpPr>
        <p:spPr bwMode="auto">
          <a:xfrm>
            <a:off x="468313" y="1639888"/>
            <a:ext cx="7775575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400">
                <a:latin typeface="Segoe UI Light" pitchFamily="34" charset="0"/>
              </a:rPr>
              <a:t>Pokud je na místě stovek číslice 0, 1, 2, 3 nebo 4, zaokrouhlujeme dolů a počet desítek se nezmění.</a:t>
            </a:r>
          </a:p>
        </p:txBody>
      </p:sp>
      <p:sp>
        <p:nvSpPr>
          <p:cNvPr id="8197" name="TextovéPole 4"/>
          <p:cNvSpPr txBox="1">
            <a:spLocks noChangeArrowheads="1"/>
          </p:cNvSpPr>
          <p:nvPr/>
        </p:nvSpPr>
        <p:spPr bwMode="auto">
          <a:xfrm>
            <a:off x="968375" y="2913063"/>
            <a:ext cx="410527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Zaokrouhli na tisíce:</a:t>
            </a:r>
          </a:p>
        </p:txBody>
      </p:sp>
      <p:sp>
        <p:nvSpPr>
          <p:cNvPr id="8198" name="TextovéPole 15"/>
          <p:cNvSpPr txBox="1">
            <a:spLocks noChangeArrowheads="1"/>
          </p:cNvSpPr>
          <p:nvPr/>
        </p:nvSpPr>
        <p:spPr bwMode="auto">
          <a:xfrm>
            <a:off x="1671638" y="34163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5400</a:t>
            </a:r>
          </a:p>
        </p:txBody>
      </p:sp>
      <p:sp>
        <p:nvSpPr>
          <p:cNvPr id="8199" name="TextovéPole 15"/>
          <p:cNvSpPr txBox="1">
            <a:spLocks noChangeArrowheads="1"/>
          </p:cNvSpPr>
          <p:nvPr/>
        </p:nvSpPr>
        <p:spPr bwMode="auto">
          <a:xfrm>
            <a:off x="1670050" y="373856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2900</a:t>
            </a:r>
          </a:p>
        </p:txBody>
      </p:sp>
      <p:sp>
        <p:nvSpPr>
          <p:cNvPr id="8200" name="TextovéPole 15"/>
          <p:cNvSpPr txBox="1">
            <a:spLocks noChangeArrowheads="1"/>
          </p:cNvSpPr>
          <p:nvPr/>
        </p:nvSpPr>
        <p:spPr bwMode="auto">
          <a:xfrm>
            <a:off x="2271713" y="341630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8201" name="TextovéPole 15"/>
          <p:cNvSpPr txBox="1">
            <a:spLocks noChangeArrowheads="1"/>
          </p:cNvSpPr>
          <p:nvPr/>
        </p:nvSpPr>
        <p:spPr bwMode="auto">
          <a:xfrm>
            <a:off x="2117725" y="341630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8202" name="TextovéPole 15"/>
          <p:cNvSpPr txBox="1">
            <a:spLocks noChangeArrowheads="1"/>
          </p:cNvSpPr>
          <p:nvPr/>
        </p:nvSpPr>
        <p:spPr bwMode="auto">
          <a:xfrm>
            <a:off x="2120900" y="337343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8203" name="TextovéPole 10"/>
          <p:cNvSpPr txBox="1">
            <a:spLocks noChangeArrowheads="1"/>
          </p:cNvSpPr>
          <p:nvPr/>
        </p:nvSpPr>
        <p:spPr bwMode="auto">
          <a:xfrm>
            <a:off x="2271713" y="3762375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8204" name="TextovéPole 15"/>
          <p:cNvSpPr txBox="1">
            <a:spLocks noChangeArrowheads="1"/>
          </p:cNvSpPr>
          <p:nvPr/>
        </p:nvSpPr>
        <p:spPr bwMode="auto">
          <a:xfrm>
            <a:off x="2117725" y="376237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8205" name="TextovéPole 15"/>
          <p:cNvSpPr txBox="1">
            <a:spLocks noChangeArrowheads="1"/>
          </p:cNvSpPr>
          <p:nvPr/>
        </p:nvSpPr>
        <p:spPr bwMode="auto">
          <a:xfrm>
            <a:off x="2120900" y="371951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8206" name="TextovéPole 15"/>
          <p:cNvSpPr txBox="1">
            <a:spLocks noChangeArrowheads="1"/>
          </p:cNvSpPr>
          <p:nvPr/>
        </p:nvSpPr>
        <p:spPr bwMode="auto">
          <a:xfrm>
            <a:off x="1671638" y="404971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1100</a:t>
            </a:r>
          </a:p>
        </p:txBody>
      </p:sp>
      <p:sp>
        <p:nvSpPr>
          <p:cNvPr id="8207" name="TextovéPole 15"/>
          <p:cNvSpPr txBox="1">
            <a:spLocks noChangeArrowheads="1"/>
          </p:cNvSpPr>
          <p:nvPr/>
        </p:nvSpPr>
        <p:spPr bwMode="auto">
          <a:xfrm>
            <a:off x="1671638" y="43719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7700</a:t>
            </a:r>
          </a:p>
        </p:txBody>
      </p:sp>
      <p:sp>
        <p:nvSpPr>
          <p:cNvPr id="8208" name="TextovéPole 15"/>
          <p:cNvSpPr txBox="1">
            <a:spLocks noChangeArrowheads="1"/>
          </p:cNvSpPr>
          <p:nvPr/>
        </p:nvSpPr>
        <p:spPr bwMode="auto">
          <a:xfrm>
            <a:off x="2271713" y="439578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8209" name="TextovéPole 15"/>
          <p:cNvSpPr txBox="1">
            <a:spLocks noChangeArrowheads="1"/>
          </p:cNvSpPr>
          <p:nvPr/>
        </p:nvSpPr>
        <p:spPr bwMode="auto">
          <a:xfrm>
            <a:off x="2117725" y="439578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8210" name="TextovéPole 15"/>
          <p:cNvSpPr txBox="1">
            <a:spLocks noChangeArrowheads="1"/>
          </p:cNvSpPr>
          <p:nvPr/>
        </p:nvSpPr>
        <p:spPr bwMode="auto">
          <a:xfrm>
            <a:off x="2120900" y="435292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8211" name="TextovéPole 15"/>
          <p:cNvSpPr txBox="1">
            <a:spLocks noChangeArrowheads="1"/>
          </p:cNvSpPr>
          <p:nvPr/>
        </p:nvSpPr>
        <p:spPr bwMode="auto">
          <a:xfrm>
            <a:off x="1671638" y="46894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6400</a:t>
            </a:r>
          </a:p>
        </p:txBody>
      </p:sp>
      <p:sp>
        <p:nvSpPr>
          <p:cNvPr id="8212" name="TextovéPole 15"/>
          <p:cNvSpPr txBox="1">
            <a:spLocks noChangeArrowheads="1"/>
          </p:cNvSpPr>
          <p:nvPr/>
        </p:nvSpPr>
        <p:spPr bwMode="auto">
          <a:xfrm>
            <a:off x="1671638" y="50101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9400</a:t>
            </a:r>
          </a:p>
        </p:txBody>
      </p:sp>
      <p:sp>
        <p:nvSpPr>
          <p:cNvPr id="8213" name="TextovéPole 15"/>
          <p:cNvSpPr txBox="1">
            <a:spLocks noChangeArrowheads="1"/>
          </p:cNvSpPr>
          <p:nvPr/>
        </p:nvSpPr>
        <p:spPr bwMode="auto">
          <a:xfrm>
            <a:off x="2271713" y="468788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8214" name="TextovéPole 21"/>
          <p:cNvSpPr txBox="1">
            <a:spLocks noChangeArrowheads="1"/>
          </p:cNvSpPr>
          <p:nvPr/>
        </p:nvSpPr>
        <p:spPr bwMode="auto">
          <a:xfrm>
            <a:off x="2271713" y="5033963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8215" name="TextovéPole 15"/>
          <p:cNvSpPr txBox="1">
            <a:spLocks noChangeArrowheads="1"/>
          </p:cNvSpPr>
          <p:nvPr/>
        </p:nvSpPr>
        <p:spPr bwMode="auto">
          <a:xfrm>
            <a:off x="2117725" y="503396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8216" name="TextovéPole 15"/>
          <p:cNvSpPr txBox="1">
            <a:spLocks noChangeArrowheads="1"/>
          </p:cNvSpPr>
          <p:nvPr/>
        </p:nvSpPr>
        <p:spPr bwMode="auto">
          <a:xfrm>
            <a:off x="2120900" y="499110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8217" name="TextovéPole 15"/>
          <p:cNvSpPr txBox="1">
            <a:spLocks noChangeArrowheads="1"/>
          </p:cNvSpPr>
          <p:nvPr/>
        </p:nvSpPr>
        <p:spPr bwMode="auto">
          <a:xfrm>
            <a:off x="1671638" y="53276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3500</a:t>
            </a:r>
          </a:p>
        </p:txBody>
      </p:sp>
      <p:sp>
        <p:nvSpPr>
          <p:cNvPr id="8218" name="TextovéPole 25"/>
          <p:cNvSpPr txBox="1">
            <a:spLocks noChangeArrowheads="1"/>
          </p:cNvSpPr>
          <p:nvPr/>
        </p:nvSpPr>
        <p:spPr bwMode="auto">
          <a:xfrm>
            <a:off x="2271713" y="532765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8219" name="TextovéPole 15"/>
          <p:cNvSpPr txBox="1">
            <a:spLocks noChangeArrowheads="1"/>
          </p:cNvSpPr>
          <p:nvPr/>
        </p:nvSpPr>
        <p:spPr bwMode="auto">
          <a:xfrm>
            <a:off x="2117725" y="403860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8220" name="TextovéPole 15"/>
          <p:cNvSpPr txBox="1">
            <a:spLocks noChangeArrowheads="1"/>
          </p:cNvSpPr>
          <p:nvPr/>
        </p:nvSpPr>
        <p:spPr bwMode="auto">
          <a:xfrm>
            <a:off x="2120900" y="399573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8221" name="TextovéPole 15"/>
          <p:cNvSpPr txBox="1">
            <a:spLocks noChangeArrowheads="1"/>
          </p:cNvSpPr>
          <p:nvPr/>
        </p:nvSpPr>
        <p:spPr bwMode="auto">
          <a:xfrm>
            <a:off x="2120900" y="468788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8222" name="TextovéPole 15"/>
          <p:cNvSpPr txBox="1">
            <a:spLocks noChangeArrowheads="1"/>
          </p:cNvSpPr>
          <p:nvPr/>
        </p:nvSpPr>
        <p:spPr bwMode="auto">
          <a:xfrm>
            <a:off x="2124075" y="464502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8223" name="TextovéPole 15"/>
          <p:cNvSpPr txBox="1">
            <a:spLocks noChangeArrowheads="1"/>
          </p:cNvSpPr>
          <p:nvPr/>
        </p:nvSpPr>
        <p:spPr bwMode="auto">
          <a:xfrm>
            <a:off x="2120900" y="531018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8224" name="TextovéPole 15"/>
          <p:cNvSpPr txBox="1">
            <a:spLocks noChangeArrowheads="1"/>
          </p:cNvSpPr>
          <p:nvPr/>
        </p:nvSpPr>
        <p:spPr bwMode="auto">
          <a:xfrm>
            <a:off x="2124075" y="526732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8225" name="TextovéPole 15"/>
          <p:cNvSpPr txBox="1">
            <a:spLocks noChangeArrowheads="1"/>
          </p:cNvSpPr>
          <p:nvPr/>
        </p:nvSpPr>
        <p:spPr bwMode="auto">
          <a:xfrm>
            <a:off x="5716588" y="34163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2882</a:t>
            </a:r>
          </a:p>
        </p:txBody>
      </p:sp>
      <p:sp>
        <p:nvSpPr>
          <p:cNvPr id="8226" name="TextovéPole 15"/>
          <p:cNvSpPr txBox="1">
            <a:spLocks noChangeArrowheads="1"/>
          </p:cNvSpPr>
          <p:nvPr/>
        </p:nvSpPr>
        <p:spPr bwMode="auto">
          <a:xfrm>
            <a:off x="5716588" y="373856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5490</a:t>
            </a:r>
          </a:p>
        </p:txBody>
      </p:sp>
      <p:sp>
        <p:nvSpPr>
          <p:cNvPr id="8227" name="TextovéPole 15"/>
          <p:cNvSpPr txBox="1">
            <a:spLocks noChangeArrowheads="1"/>
          </p:cNvSpPr>
          <p:nvPr/>
        </p:nvSpPr>
        <p:spPr bwMode="auto">
          <a:xfrm>
            <a:off x="6318250" y="341630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8228" name="TextovéPole 15"/>
          <p:cNvSpPr txBox="1">
            <a:spLocks noChangeArrowheads="1"/>
          </p:cNvSpPr>
          <p:nvPr/>
        </p:nvSpPr>
        <p:spPr bwMode="auto">
          <a:xfrm>
            <a:off x="6164263" y="34163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8229" name="TextovéPole 15"/>
          <p:cNvSpPr txBox="1">
            <a:spLocks noChangeArrowheads="1"/>
          </p:cNvSpPr>
          <p:nvPr/>
        </p:nvSpPr>
        <p:spPr bwMode="auto">
          <a:xfrm>
            <a:off x="6167438" y="337343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8230" name="TextovéPole 37"/>
          <p:cNvSpPr txBox="1">
            <a:spLocks noChangeArrowheads="1"/>
          </p:cNvSpPr>
          <p:nvPr/>
        </p:nvSpPr>
        <p:spPr bwMode="auto">
          <a:xfrm>
            <a:off x="6318250" y="3762375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8231" name="TextovéPole 15"/>
          <p:cNvSpPr txBox="1">
            <a:spLocks noChangeArrowheads="1"/>
          </p:cNvSpPr>
          <p:nvPr/>
        </p:nvSpPr>
        <p:spPr bwMode="auto">
          <a:xfrm>
            <a:off x="6164263" y="37623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8232" name="TextovéPole 15"/>
          <p:cNvSpPr txBox="1">
            <a:spLocks noChangeArrowheads="1"/>
          </p:cNvSpPr>
          <p:nvPr/>
        </p:nvSpPr>
        <p:spPr bwMode="auto">
          <a:xfrm>
            <a:off x="6167438" y="371951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8233" name="TextovéPole 15"/>
          <p:cNvSpPr txBox="1">
            <a:spLocks noChangeArrowheads="1"/>
          </p:cNvSpPr>
          <p:nvPr/>
        </p:nvSpPr>
        <p:spPr bwMode="auto">
          <a:xfrm>
            <a:off x="5716588" y="404971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7166</a:t>
            </a:r>
          </a:p>
        </p:txBody>
      </p:sp>
      <p:sp>
        <p:nvSpPr>
          <p:cNvPr id="8234" name="TextovéPole 15"/>
          <p:cNvSpPr txBox="1">
            <a:spLocks noChangeArrowheads="1"/>
          </p:cNvSpPr>
          <p:nvPr/>
        </p:nvSpPr>
        <p:spPr bwMode="auto">
          <a:xfrm>
            <a:off x="5716588" y="43719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3391</a:t>
            </a:r>
          </a:p>
        </p:txBody>
      </p:sp>
      <p:sp>
        <p:nvSpPr>
          <p:cNvPr id="8235" name="TextovéPole 42"/>
          <p:cNvSpPr txBox="1">
            <a:spLocks noChangeArrowheads="1"/>
          </p:cNvSpPr>
          <p:nvPr/>
        </p:nvSpPr>
        <p:spPr bwMode="auto">
          <a:xfrm>
            <a:off x="6318250" y="439578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8236" name="TextovéPole 15"/>
          <p:cNvSpPr txBox="1">
            <a:spLocks noChangeArrowheads="1"/>
          </p:cNvSpPr>
          <p:nvPr/>
        </p:nvSpPr>
        <p:spPr bwMode="auto">
          <a:xfrm>
            <a:off x="6164263" y="439578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8237" name="TextovéPole 15"/>
          <p:cNvSpPr txBox="1">
            <a:spLocks noChangeArrowheads="1"/>
          </p:cNvSpPr>
          <p:nvPr/>
        </p:nvSpPr>
        <p:spPr bwMode="auto">
          <a:xfrm>
            <a:off x="6167438" y="43529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8238" name="TextovéPole 15"/>
          <p:cNvSpPr txBox="1">
            <a:spLocks noChangeArrowheads="1"/>
          </p:cNvSpPr>
          <p:nvPr/>
        </p:nvSpPr>
        <p:spPr bwMode="auto">
          <a:xfrm>
            <a:off x="5716588" y="46894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1745</a:t>
            </a:r>
          </a:p>
        </p:txBody>
      </p:sp>
      <p:sp>
        <p:nvSpPr>
          <p:cNvPr id="8239" name="TextovéPole 15"/>
          <p:cNvSpPr txBox="1">
            <a:spLocks noChangeArrowheads="1"/>
          </p:cNvSpPr>
          <p:nvPr/>
        </p:nvSpPr>
        <p:spPr bwMode="auto">
          <a:xfrm>
            <a:off x="5716588" y="50101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8163</a:t>
            </a:r>
          </a:p>
        </p:txBody>
      </p:sp>
      <p:sp>
        <p:nvSpPr>
          <p:cNvPr id="8240" name="TextovéPole 15"/>
          <p:cNvSpPr txBox="1">
            <a:spLocks noChangeArrowheads="1"/>
          </p:cNvSpPr>
          <p:nvPr/>
        </p:nvSpPr>
        <p:spPr bwMode="auto">
          <a:xfrm>
            <a:off x="6318250" y="468788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8241" name="TextovéPole 48"/>
          <p:cNvSpPr txBox="1">
            <a:spLocks noChangeArrowheads="1"/>
          </p:cNvSpPr>
          <p:nvPr/>
        </p:nvSpPr>
        <p:spPr bwMode="auto">
          <a:xfrm>
            <a:off x="6318250" y="5033963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8242" name="TextovéPole 15"/>
          <p:cNvSpPr txBox="1">
            <a:spLocks noChangeArrowheads="1"/>
          </p:cNvSpPr>
          <p:nvPr/>
        </p:nvSpPr>
        <p:spPr bwMode="auto">
          <a:xfrm>
            <a:off x="6164263" y="503396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8243" name="TextovéPole 15"/>
          <p:cNvSpPr txBox="1">
            <a:spLocks noChangeArrowheads="1"/>
          </p:cNvSpPr>
          <p:nvPr/>
        </p:nvSpPr>
        <p:spPr bwMode="auto">
          <a:xfrm>
            <a:off x="6167438" y="49911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8244" name="TextovéPole 15"/>
          <p:cNvSpPr txBox="1">
            <a:spLocks noChangeArrowheads="1"/>
          </p:cNvSpPr>
          <p:nvPr/>
        </p:nvSpPr>
        <p:spPr bwMode="auto">
          <a:xfrm>
            <a:off x="5716588" y="53276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4609</a:t>
            </a:r>
          </a:p>
        </p:txBody>
      </p:sp>
      <p:sp>
        <p:nvSpPr>
          <p:cNvPr id="8245" name="TextovéPole 52"/>
          <p:cNvSpPr txBox="1">
            <a:spLocks noChangeArrowheads="1"/>
          </p:cNvSpPr>
          <p:nvPr/>
        </p:nvSpPr>
        <p:spPr bwMode="auto">
          <a:xfrm>
            <a:off x="6318250" y="532765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8246" name="TextovéPole 15"/>
          <p:cNvSpPr txBox="1">
            <a:spLocks noChangeArrowheads="1"/>
          </p:cNvSpPr>
          <p:nvPr/>
        </p:nvSpPr>
        <p:spPr bwMode="auto">
          <a:xfrm>
            <a:off x="6164263" y="40386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8247" name="TextovéPole 15"/>
          <p:cNvSpPr txBox="1">
            <a:spLocks noChangeArrowheads="1"/>
          </p:cNvSpPr>
          <p:nvPr/>
        </p:nvSpPr>
        <p:spPr bwMode="auto">
          <a:xfrm>
            <a:off x="6167438" y="399573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8248" name="TextovéPole 15"/>
          <p:cNvSpPr txBox="1">
            <a:spLocks noChangeArrowheads="1"/>
          </p:cNvSpPr>
          <p:nvPr/>
        </p:nvSpPr>
        <p:spPr bwMode="auto">
          <a:xfrm>
            <a:off x="6167438" y="468788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8249" name="TextovéPole 15"/>
          <p:cNvSpPr txBox="1">
            <a:spLocks noChangeArrowheads="1"/>
          </p:cNvSpPr>
          <p:nvPr/>
        </p:nvSpPr>
        <p:spPr bwMode="auto">
          <a:xfrm>
            <a:off x="6170613" y="46450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8250" name="TextovéPole 15"/>
          <p:cNvSpPr txBox="1">
            <a:spLocks noChangeArrowheads="1"/>
          </p:cNvSpPr>
          <p:nvPr/>
        </p:nvSpPr>
        <p:spPr bwMode="auto">
          <a:xfrm>
            <a:off x="6167438" y="531018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8251" name="TextovéPole 15"/>
          <p:cNvSpPr txBox="1">
            <a:spLocks noChangeArrowheads="1"/>
          </p:cNvSpPr>
          <p:nvPr/>
        </p:nvSpPr>
        <p:spPr bwMode="auto">
          <a:xfrm>
            <a:off x="6170613" y="52673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60" name="TextovéPole 15"/>
          <p:cNvSpPr txBox="1">
            <a:spLocks noChangeArrowheads="1"/>
          </p:cNvSpPr>
          <p:nvPr/>
        </p:nvSpPr>
        <p:spPr bwMode="auto">
          <a:xfrm>
            <a:off x="2608263" y="3422650"/>
            <a:ext cx="563562" cy="27781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5000</a:t>
            </a:r>
          </a:p>
        </p:txBody>
      </p:sp>
      <p:sp>
        <p:nvSpPr>
          <p:cNvPr id="61" name="TextovéPole 15"/>
          <p:cNvSpPr txBox="1">
            <a:spLocks noChangeArrowheads="1"/>
          </p:cNvSpPr>
          <p:nvPr/>
        </p:nvSpPr>
        <p:spPr bwMode="auto">
          <a:xfrm>
            <a:off x="2608263" y="374491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3000</a:t>
            </a:r>
          </a:p>
        </p:txBody>
      </p:sp>
      <p:sp>
        <p:nvSpPr>
          <p:cNvPr id="62" name="TextovéPole 15"/>
          <p:cNvSpPr txBox="1">
            <a:spLocks noChangeArrowheads="1"/>
          </p:cNvSpPr>
          <p:nvPr/>
        </p:nvSpPr>
        <p:spPr bwMode="auto">
          <a:xfrm>
            <a:off x="2608263" y="405606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1000</a:t>
            </a:r>
          </a:p>
        </p:txBody>
      </p:sp>
      <p:sp>
        <p:nvSpPr>
          <p:cNvPr id="63" name="TextovéPole 15"/>
          <p:cNvSpPr txBox="1">
            <a:spLocks noChangeArrowheads="1"/>
          </p:cNvSpPr>
          <p:nvPr/>
        </p:nvSpPr>
        <p:spPr bwMode="auto">
          <a:xfrm>
            <a:off x="2608263" y="4378325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8000</a:t>
            </a:r>
          </a:p>
        </p:txBody>
      </p:sp>
      <p:sp>
        <p:nvSpPr>
          <p:cNvPr id="64" name="TextovéPole 15"/>
          <p:cNvSpPr txBox="1">
            <a:spLocks noChangeArrowheads="1"/>
          </p:cNvSpPr>
          <p:nvPr/>
        </p:nvSpPr>
        <p:spPr bwMode="auto">
          <a:xfrm>
            <a:off x="2608263" y="4694238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6000</a:t>
            </a:r>
          </a:p>
        </p:txBody>
      </p:sp>
      <p:sp>
        <p:nvSpPr>
          <p:cNvPr id="65" name="TextovéPole 15"/>
          <p:cNvSpPr txBox="1">
            <a:spLocks noChangeArrowheads="1"/>
          </p:cNvSpPr>
          <p:nvPr/>
        </p:nvSpPr>
        <p:spPr bwMode="auto">
          <a:xfrm>
            <a:off x="2608263" y="501650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9000</a:t>
            </a:r>
          </a:p>
        </p:txBody>
      </p:sp>
      <p:sp>
        <p:nvSpPr>
          <p:cNvPr id="66" name="TextovéPole 15"/>
          <p:cNvSpPr txBox="1">
            <a:spLocks noChangeArrowheads="1"/>
          </p:cNvSpPr>
          <p:nvPr/>
        </p:nvSpPr>
        <p:spPr bwMode="auto">
          <a:xfrm>
            <a:off x="2608263" y="533400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4000</a:t>
            </a:r>
          </a:p>
        </p:txBody>
      </p:sp>
      <p:sp>
        <p:nvSpPr>
          <p:cNvPr id="67" name="TextovéPole 15"/>
          <p:cNvSpPr txBox="1">
            <a:spLocks noChangeArrowheads="1"/>
          </p:cNvSpPr>
          <p:nvPr/>
        </p:nvSpPr>
        <p:spPr bwMode="auto">
          <a:xfrm>
            <a:off x="6732588" y="3422650"/>
            <a:ext cx="563562" cy="27781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3000</a:t>
            </a:r>
          </a:p>
        </p:txBody>
      </p:sp>
      <p:sp>
        <p:nvSpPr>
          <p:cNvPr id="68" name="TextovéPole 15"/>
          <p:cNvSpPr txBox="1">
            <a:spLocks noChangeArrowheads="1"/>
          </p:cNvSpPr>
          <p:nvPr/>
        </p:nvSpPr>
        <p:spPr bwMode="auto">
          <a:xfrm>
            <a:off x="6732588" y="374491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5000</a:t>
            </a:r>
          </a:p>
        </p:txBody>
      </p:sp>
      <p:sp>
        <p:nvSpPr>
          <p:cNvPr id="69" name="TextovéPole 15"/>
          <p:cNvSpPr txBox="1">
            <a:spLocks noChangeArrowheads="1"/>
          </p:cNvSpPr>
          <p:nvPr/>
        </p:nvSpPr>
        <p:spPr bwMode="auto">
          <a:xfrm>
            <a:off x="6732588" y="405606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7000</a:t>
            </a:r>
          </a:p>
        </p:txBody>
      </p:sp>
      <p:sp>
        <p:nvSpPr>
          <p:cNvPr id="70" name="TextovéPole 15"/>
          <p:cNvSpPr txBox="1">
            <a:spLocks noChangeArrowheads="1"/>
          </p:cNvSpPr>
          <p:nvPr/>
        </p:nvSpPr>
        <p:spPr bwMode="auto">
          <a:xfrm>
            <a:off x="6732588" y="4378325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3000</a:t>
            </a:r>
          </a:p>
        </p:txBody>
      </p:sp>
      <p:sp>
        <p:nvSpPr>
          <p:cNvPr id="71" name="TextovéPole 15"/>
          <p:cNvSpPr txBox="1">
            <a:spLocks noChangeArrowheads="1"/>
          </p:cNvSpPr>
          <p:nvPr/>
        </p:nvSpPr>
        <p:spPr bwMode="auto">
          <a:xfrm>
            <a:off x="6732588" y="4694238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2000</a:t>
            </a:r>
          </a:p>
        </p:txBody>
      </p:sp>
      <p:sp>
        <p:nvSpPr>
          <p:cNvPr id="72" name="TextovéPole 15"/>
          <p:cNvSpPr txBox="1">
            <a:spLocks noChangeArrowheads="1"/>
          </p:cNvSpPr>
          <p:nvPr/>
        </p:nvSpPr>
        <p:spPr bwMode="auto">
          <a:xfrm>
            <a:off x="6732588" y="501650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8000</a:t>
            </a:r>
          </a:p>
        </p:txBody>
      </p:sp>
      <p:sp>
        <p:nvSpPr>
          <p:cNvPr id="73" name="TextovéPole 15"/>
          <p:cNvSpPr txBox="1">
            <a:spLocks noChangeArrowheads="1"/>
          </p:cNvSpPr>
          <p:nvPr/>
        </p:nvSpPr>
        <p:spPr bwMode="auto">
          <a:xfrm>
            <a:off x="6732588" y="533400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5000</a:t>
            </a:r>
          </a:p>
        </p:txBody>
      </p:sp>
      <p:sp>
        <p:nvSpPr>
          <p:cNvPr id="8266" name="TextovéPole 73"/>
          <p:cNvSpPr txBox="1">
            <a:spLocks noChangeArrowheads="1"/>
          </p:cNvSpPr>
          <p:nvPr/>
        </p:nvSpPr>
        <p:spPr bwMode="auto">
          <a:xfrm>
            <a:off x="468313" y="1946275"/>
            <a:ext cx="8280400" cy="30797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400">
                <a:latin typeface="Segoe UI Light" pitchFamily="34" charset="0"/>
              </a:rPr>
              <a:t>Pokud je na místě stovek číslice 5, 6, 7, 8 nebo 9, zaokrouhlujeme nahoru a počet tisíců se o jeden zvětší.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SOLUTION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220" name="TextovéPole 4"/>
          <p:cNvSpPr txBox="1">
            <a:spLocks noChangeArrowheads="1"/>
          </p:cNvSpPr>
          <p:nvPr/>
        </p:nvSpPr>
        <p:spPr bwMode="auto">
          <a:xfrm>
            <a:off x="968375" y="1306513"/>
            <a:ext cx="410527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Zaokrouhli na tisíce:</a:t>
            </a:r>
          </a:p>
        </p:txBody>
      </p:sp>
      <p:sp>
        <p:nvSpPr>
          <p:cNvPr id="9221" name="TextovéPole 15"/>
          <p:cNvSpPr txBox="1">
            <a:spLocks noChangeArrowheads="1"/>
          </p:cNvSpPr>
          <p:nvPr/>
        </p:nvSpPr>
        <p:spPr bwMode="auto">
          <a:xfrm>
            <a:off x="1671638" y="18097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5400</a:t>
            </a:r>
          </a:p>
        </p:txBody>
      </p:sp>
      <p:sp>
        <p:nvSpPr>
          <p:cNvPr id="9222" name="TextovéPole 15"/>
          <p:cNvSpPr txBox="1">
            <a:spLocks noChangeArrowheads="1"/>
          </p:cNvSpPr>
          <p:nvPr/>
        </p:nvSpPr>
        <p:spPr bwMode="auto">
          <a:xfrm>
            <a:off x="1670050" y="213201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2900</a:t>
            </a:r>
          </a:p>
        </p:txBody>
      </p:sp>
      <p:sp>
        <p:nvSpPr>
          <p:cNvPr id="9223" name="TextovéPole 15"/>
          <p:cNvSpPr txBox="1">
            <a:spLocks noChangeArrowheads="1"/>
          </p:cNvSpPr>
          <p:nvPr/>
        </p:nvSpPr>
        <p:spPr bwMode="auto">
          <a:xfrm>
            <a:off x="2271713" y="180975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9224" name="TextovéPole 15"/>
          <p:cNvSpPr txBox="1">
            <a:spLocks noChangeArrowheads="1"/>
          </p:cNvSpPr>
          <p:nvPr/>
        </p:nvSpPr>
        <p:spPr bwMode="auto">
          <a:xfrm>
            <a:off x="2117725" y="180975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9225" name="TextovéPole 15"/>
          <p:cNvSpPr txBox="1">
            <a:spLocks noChangeArrowheads="1"/>
          </p:cNvSpPr>
          <p:nvPr/>
        </p:nvSpPr>
        <p:spPr bwMode="auto">
          <a:xfrm>
            <a:off x="2120900" y="176688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9226" name="TextovéPole 10"/>
          <p:cNvSpPr txBox="1">
            <a:spLocks noChangeArrowheads="1"/>
          </p:cNvSpPr>
          <p:nvPr/>
        </p:nvSpPr>
        <p:spPr bwMode="auto">
          <a:xfrm>
            <a:off x="2271713" y="2155825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9227" name="TextovéPole 15"/>
          <p:cNvSpPr txBox="1">
            <a:spLocks noChangeArrowheads="1"/>
          </p:cNvSpPr>
          <p:nvPr/>
        </p:nvSpPr>
        <p:spPr bwMode="auto">
          <a:xfrm>
            <a:off x="2117725" y="215582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9228" name="TextovéPole 15"/>
          <p:cNvSpPr txBox="1">
            <a:spLocks noChangeArrowheads="1"/>
          </p:cNvSpPr>
          <p:nvPr/>
        </p:nvSpPr>
        <p:spPr bwMode="auto">
          <a:xfrm>
            <a:off x="2120900" y="211296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9229" name="TextovéPole 15"/>
          <p:cNvSpPr txBox="1">
            <a:spLocks noChangeArrowheads="1"/>
          </p:cNvSpPr>
          <p:nvPr/>
        </p:nvSpPr>
        <p:spPr bwMode="auto">
          <a:xfrm>
            <a:off x="1671638" y="244316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1100</a:t>
            </a:r>
          </a:p>
        </p:txBody>
      </p:sp>
      <p:sp>
        <p:nvSpPr>
          <p:cNvPr id="9230" name="TextovéPole 15"/>
          <p:cNvSpPr txBox="1">
            <a:spLocks noChangeArrowheads="1"/>
          </p:cNvSpPr>
          <p:nvPr/>
        </p:nvSpPr>
        <p:spPr bwMode="auto">
          <a:xfrm>
            <a:off x="1671638" y="27654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7700</a:t>
            </a:r>
          </a:p>
        </p:txBody>
      </p:sp>
      <p:sp>
        <p:nvSpPr>
          <p:cNvPr id="9231" name="TextovéPole 15"/>
          <p:cNvSpPr txBox="1">
            <a:spLocks noChangeArrowheads="1"/>
          </p:cNvSpPr>
          <p:nvPr/>
        </p:nvSpPr>
        <p:spPr bwMode="auto">
          <a:xfrm>
            <a:off x="2271713" y="278923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9232" name="TextovéPole 15"/>
          <p:cNvSpPr txBox="1">
            <a:spLocks noChangeArrowheads="1"/>
          </p:cNvSpPr>
          <p:nvPr/>
        </p:nvSpPr>
        <p:spPr bwMode="auto">
          <a:xfrm>
            <a:off x="2117725" y="278923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9233" name="TextovéPole 15"/>
          <p:cNvSpPr txBox="1">
            <a:spLocks noChangeArrowheads="1"/>
          </p:cNvSpPr>
          <p:nvPr/>
        </p:nvSpPr>
        <p:spPr bwMode="auto">
          <a:xfrm>
            <a:off x="2120900" y="274637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9234" name="TextovéPole 15"/>
          <p:cNvSpPr txBox="1">
            <a:spLocks noChangeArrowheads="1"/>
          </p:cNvSpPr>
          <p:nvPr/>
        </p:nvSpPr>
        <p:spPr bwMode="auto">
          <a:xfrm>
            <a:off x="1671638" y="30829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6400</a:t>
            </a:r>
          </a:p>
        </p:txBody>
      </p:sp>
      <p:sp>
        <p:nvSpPr>
          <p:cNvPr id="9235" name="TextovéPole 15"/>
          <p:cNvSpPr txBox="1">
            <a:spLocks noChangeArrowheads="1"/>
          </p:cNvSpPr>
          <p:nvPr/>
        </p:nvSpPr>
        <p:spPr bwMode="auto">
          <a:xfrm>
            <a:off x="1671638" y="34036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9400</a:t>
            </a:r>
          </a:p>
        </p:txBody>
      </p:sp>
      <p:sp>
        <p:nvSpPr>
          <p:cNvPr id="9236" name="TextovéPole 15"/>
          <p:cNvSpPr txBox="1">
            <a:spLocks noChangeArrowheads="1"/>
          </p:cNvSpPr>
          <p:nvPr/>
        </p:nvSpPr>
        <p:spPr bwMode="auto">
          <a:xfrm>
            <a:off x="2271713" y="308133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9237" name="TextovéPole 21"/>
          <p:cNvSpPr txBox="1">
            <a:spLocks noChangeArrowheads="1"/>
          </p:cNvSpPr>
          <p:nvPr/>
        </p:nvSpPr>
        <p:spPr bwMode="auto">
          <a:xfrm>
            <a:off x="2271713" y="3427413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9238" name="TextovéPole 15"/>
          <p:cNvSpPr txBox="1">
            <a:spLocks noChangeArrowheads="1"/>
          </p:cNvSpPr>
          <p:nvPr/>
        </p:nvSpPr>
        <p:spPr bwMode="auto">
          <a:xfrm>
            <a:off x="2117725" y="3427413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9239" name="TextovéPole 15"/>
          <p:cNvSpPr txBox="1">
            <a:spLocks noChangeArrowheads="1"/>
          </p:cNvSpPr>
          <p:nvPr/>
        </p:nvSpPr>
        <p:spPr bwMode="auto">
          <a:xfrm>
            <a:off x="2120900" y="338455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9240" name="TextovéPole 15"/>
          <p:cNvSpPr txBox="1">
            <a:spLocks noChangeArrowheads="1"/>
          </p:cNvSpPr>
          <p:nvPr/>
        </p:nvSpPr>
        <p:spPr bwMode="auto">
          <a:xfrm>
            <a:off x="1671638" y="37211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3500</a:t>
            </a:r>
          </a:p>
        </p:txBody>
      </p:sp>
      <p:sp>
        <p:nvSpPr>
          <p:cNvPr id="9241" name="TextovéPole 25"/>
          <p:cNvSpPr txBox="1">
            <a:spLocks noChangeArrowheads="1"/>
          </p:cNvSpPr>
          <p:nvPr/>
        </p:nvSpPr>
        <p:spPr bwMode="auto">
          <a:xfrm>
            <a:off x="2271713" y="372110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9242" name="TextovéPole 15"/>
          <p:cNvSpPr txBox="1">
            <a:spLocks noChangeArrowheads="1"/>
          </p:cNvSpPr>
          <p:nvPr/>
        </p:nvSpPr>
        <p:spPr bwMode="auto">
          <a:xfrm>
            <a:off x="2117725" y="2432050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9243" name="TextovéPole 15"/>
          <p:cNvSpPr txBox="1">
            <a:spLocks noChangeArrowheads="1"/>
          </p:cNvSpPr>
          <p:nvPr/>
        </p:nvSpPr>
        <p:spPr bwMode="auto">
          <a:xfrm>
            <a:off x="2120900" y="238918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9244" name="TextovéPole 15"/>
          <p:cNvSpPr txBox="1">
            <a:spLocks noChangeArrowheads="1"/>
          </p:cNvSpPr>
          <p:nvPr/>
        </p:nvSpPr>
        <p:spPr bwMode="auto">
          <a:xfrm>
            <a:off x="2120900" y="308133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9245" name="TextovéPole 15"/>
          <p:cNvSpPr txBox="1">
            <a:spLocks noChangeArrowheads="1"/>
          </p:cNvSpPr>
          <p:nvPr/>
        </p:nvSpPr>
        <p:spPr bwMode="auto">
          <a:xfrm>
            <a:off x="2124075" y="303847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9246" name="TextovéPole 15"/>
          <p:cNvSpPr txBox="1">
            <a:spLocks noChangeArrowheads="1"/>
          </p:cNvSpPr>
          <p:nvPr/>
        </p:nvSpPr>
        <p:spPr bwMode="auto">
          <a:xfrm>
            <a:off x="2120900" y="3703638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9247" name="TextovéPole 15"/>
          <p:cNvSpPr txBox="1">
            <a:spLocks noChangeArrowheads="1"/>
          </p:cNvSpPr>
          <p:nvPr/>
        </p:nvSpPr>
        <p:spPr bwMode="auto">
          <a:xfrm>
            <a:off x="2124075" y="3660775"/>
            <a:ext cx="563563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9248" name="TextovéPole 15"/>
          <p:cNvSpPr txBox="1">
            <a:spLocks noChangeArrowheads="1"/>
          </p:cNvSpPr>
          <p:nvPr/>
        </p:nvSpPr>
        <p:spPr bwMode="auto">
          <a:xfrm>
            <a:off x="5716588" y="18097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2882</a:t>
            </a:r>
          </a:p>
        </p:txBody>
      </p:sp>
      <p:sp>
        <p:nvSpPr>
          <p:cNvPr id="9249" name="TextovéPole 15"/>
          <p:cNvSpPr txBox="1">
            <a:spLocks noChangeArrowheads="1"/>
          </p:cNvSpPr>
          <p:nvPr/>
        </p:nvSpPr>
        <p:spPr bwMode="auto">
          <a:xfrm>
            <a:off x="5716588" y="213201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5490</a:t>
            </a:r>
          </a:p>
        </p:txBody>
      </p:sp>
      <p:sp>
        <p:nvSpPr>
          <p:cNvPr id="9250" name="TextovéPole 15"/>
          <p:cNvSpPr txBox="1">
            <a:spLocks noChangeArrowheads="1"/>
          </p:cNvSpPr>
          <p:nvPr/>
        </p:nvSpPr>
        <p:spPr bwMode="auto">
          <a:xfrm>
            <a:off x="6318250" y="180975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9251" name="TextovéPole 15"/>
          <p:cNvSpPr txBox="1">
            <a:spLocks noChangeArrowheads="1"/>
          </p:cNvSpPr>
          <p:nvPr/>
        </p:nvSpPr>
        <p:spPr bwMode="auto">
          <a:xfrm>
            <a:off x="6164263" y="18097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9252" name="TextovéPole 15"/>
          <p:cNvSpPr txBox="1">
            <a:spLocks noChangeArrowheads="1"/>
          </p:cNvSpPr>
          <p:nvPr/>
        </p:nvSpPr>
        <p:spPr bwMode="auto">
          <a:xfrm>
            <a:off x="6167438" y="176688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9253" name="TextovéPole 37"/>
          <p:cNvSpPr txBox="1">
            <a:spLocks noChangeArrowheads="1"/>
          </p:cNvSpPr>
          <p:nvPr/>
        </p:nvSpPr>
        <p:spPr bwMode="auto">
          <a:xfrm>
            <a:off x="6318250" y="2155825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9254" name="TextovéPole 15"/>
          <p:cNvSpPr txBox="1">
            <a:spLocks noChangeArrowheads="1"/>
          </p:cNvSpPr>
          <p:nvPr/>
        </p:nvSpPr>
        <p:spPr bwMode="auto">
          <a:xfrm>
            <a:off x="6164263" y="21558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9255" name="TextovéPole 15"/>
          <p:cNvSpPr txBox="1">
            <a:spLocks noChangeArrowheads="1"/>
          </p:cNvSpPr>
          <p:nvPr/>
        </p:nvSpPr>
        <p:spPr bwMode="auto">
          <a:xfrm>
            <a:off x="6167438" y="211296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9256" name="TextovéPole 15"/>
          <p:cNvSpPr txBox="1">
            <a:spLocks noChangeArrowheads="1"/>
          </p:cNvSpPr>
          <p:nvPr/>
        </p:nvSpPr>
        <p:spPr bwMode="auto">
          <a:xfrm>
            <a:off x="5716588" y="244316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7166</a:t>
            </a:r>
          </a:p>
        </p:txBody>
      </p:sp>
      <p:sp>
        <p:nvSpPr>
          <p:cNvPr id="9257" name="TextovéPole 15"/>
          <p:cNvSpPr txBox="1">
            <a:spLocks noChangeArrowheads="1"/>
          </p:cNvSpPr>
          <p:nvPr/>
        </p:nvSpPr>
        <p:spPr bwMode="auto">
          <a:xfrm>
            <a:off x="5716588" y="27654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3391</a:t>
            </a:r>
          </a:p>
        </p:txBody>
      </p:sp>
      <p:sp>
        <p:nvSpPr>
          <p:cNvPr id="9258" name="TextovéPole 42"/>
          <p:cNvSpPr txBox="1">
            <a:spLocks noChangeArrowheads="1"/>
          </p:cNvSpPr>
          <p:nvPr/>
        </p:nvSpPr>
        <p:spPr bwMode="auto">
          <a:xfrm>
            <a:off x="6318250" y="278923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9259" name="TextovéPole 15"/>
          <p:cNvSpPr txBox="1">
            <a:spLocks noChangeArrowheads="1"/>
          </p:cNvSpPr>
          <p:nvPr/>
        </p:nvSpPr>
        <p:spPr bwMode="auto">
          <a:xfrm>
            <a:off x="6164263" y="278923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9260" name="TextovéPole 15"/>
          <p:cNvSpPr txBox="1">
            <a:spLocks noChangeArrowheads="1"/>
          </p:cNvSpPr>
          <p:nvPr/>
        </p:nvSpPr>
        <p:spPr bwMode="auto">
          <a:xfrm>
            <a:off x="6167438" y="27463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9261" name="TextovéPole 15"/>
          <p:cNvSpPr txBox="1">
            <a:spLocks noChangeArrowheads="1"/>
          </p:cNvSpPr>
          <p:nvPr/>
        </p:nvSpPr>
        <p:spPr bwMode="auto">
          <a:xfrm>
            <a:off x="5716588" y="308292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1745</a:t>
            </a:r>
          </a:p>
        </p:txBody>
      </p:sp>
      <p:sp>
        <p:nvSpPr>
          <p:cNvPr id="9262" name="TextovéPole 15"/>
          <p:cNvSpPr txBox="1">
            <a:spLocks noChangeArrowheads="1"/>
          </p:cNvSpPr>
          <p:nvPr/>
        </p:nvSpPr>
        <p:spPr bwMode="auto">
          <a:xfrm>
            <a:off x="5716588" y="34036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8163</a:t>
            </a:r>
          </a:p>
        </p:txBody>
      </p:sp>
      <p:sp>
        <p:nvSpPr>
          <p:cNvPr id="9263" name="TextovéPole 15"/>
          <p:cNvSpPr txBox="1">
            <a:spLocks noChangeArrowheads="1"/>
          </p:cNvSpPr>
          <p:nvPr/>
        </p:nvSpPr>
        <p:spPr bwMode="auto">
          <a:xfrm>
            <a:off x="6318250" y="3081338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9264" name="TextovéPole 48"/>
          <p:cNvSpPr txBox="1">
            <a:spLocks noChangeArrowheads="1"/>
          </p:cNvSpPr>
          <p:nvPr/>
        </p:nvSpPr>
        <p:spPr bwMode="auto">
          <a:xfrm>
            <a:off x="6318250" y="3427413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9265" name="TextovéPole 15"/>
          <p:cNvSpPr txBox="1">
            <a:spLocks noChangeArrowheads="1"/>
          </p:cNvSpPr>
          <p:nvPr/>
        </p:nvSpPr>
        <p:spPr bwMode="auto">
          <a:xfrm>
            <a:off x="6164263" y="3427413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9266" name="TextovéPole 15"/>
          <p:cNvSpPr txBox="1">
            <a:spLocks noChangeArrowheads="1"/>
          </p:cNvSpPr>
          <p:nvPr/>
        </p:nvSpPr>
        <p:spPr bwMode="auto">
          <a:xfrm>
            <a:off x="6167438" y="33845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9267" name="TextovéPole 15"/>
          <p:cNvSpPr txBox="1">
            <a:spLocks noChangeArrowheads="1"/>
          </p:cNvSpPr>
          <p:nvPr/>
        </p:nvSpPr>
        <p:spPr bwMode="auto">
          <a:xfrm>
            <a:off x="5716588" y="372110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4609</a:t>
            </a:r>
          </a:p>
        </p:txBody>
      </p:sp>
      <p:sp>
        <p:nvSpPr>
          <p:cNvPr id="9268" name="TextovéPole 52"/>
          <p:cNvSpPr txBox="1">
            <a:spLocks noChangeArrowheads="1"/>
          </p:cNvSpPr>
          <p:nvPr/>
        </p:nvSpPr>
        <p:spPr bwMode="auto">
          <a:xfrm>
            <a:off x="6318250" y="3721100"/>
            <a:ext cx="203200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endParaRPr lang="cs-CZ" sz="1200" b="1">
              <a:latin typeface="Segoe UI Light" pitchFamily="34" charset="0"/>
            </a:endParaRPr>
          </a:p>
        </p:txBody>
      </p:sp>
      <p:sp>
        <p:nvSpPr>
          <p:cNvPr id="9269" name="TextovéPole 15"/>
          <p:cNvSpPr txBox="1">
            <a:spLocks noChangeArrowheads="1"/>
          </p:cNvSpPr>
          <p:nvPr/>
        </p:nvSpPr>
        <p:spPr bwMode="auto">
          <a:xfrm>
            <a:off x="6164263" y="2432050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9270" name="TextovéPole 15"/>
          <p:cNvSpPr txBox="1">
            <a:spLocks noChangeArrowheads="1"/>
          </p:cNvSpPr>
          <p:nvPr/>
        </p:nvSpPr>
        <p:spPr bwMode="auto">
          <a:xfrm>
            <a:off x="6167438" y="238918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9271" name="TextovéPole 15"/>
          <p:cNvSpPr txBox="1">
            <a:spLocks noChangeArrowheads="1"/>
          </p:cNvSpPr>
          <p:nvPr/>
        </p:nvSpPr>
        <p:spPr bwMode="auto">
          <a:xfrm>
            <a:off x="6167438" y="308133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9272" name="TextovéPole 15"/>
          <p:cNvSpPr txBox="1">
            <a:spLocks noChangeArrowheads="1"/>
          </p:cNvSpPr>
          <p:nvPr/>
        </p:nvSpPr>
        <p:spPr bwMode="auto">
          <a:xfrm>
            <a:off x="6170613" y="30384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9273" name="TextovéPole 15"/>
          <p:cNvSpPr txBox="1">
            <a:spLocks noChangeArrowheads="1"/>
          </p:cNvSpPr>
          <p:nvPr/>
        </p:nvSpPr>
        <p:spPr bwMode="auto">
          <a:xfrm>
            <a:off x="6167438" y="3703638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=</a:t>
            </a:r>
          </a:p>
        </p:txBody>
      </p:sp>
      <p:sp>
        <p:nvSpPr>
          <p:cNvPr id="9274" name="TextovéPole 15"/>
          <p:cNvSpPr txBox="1">
            <a:spLocks noChangeArrowheads="1"/>
          </p:cNvSpPr>
          <p:nvPr/>
        </p:nvSpPr>
        <p:spPr bwMode="auto">
          <a:xfrm>
            <a:off x="6170613" y="3660775"/>
            <a:ext cx="561975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·</a:t>
            </a:r>
          </a:p>
        </p:txBody>
      </p:sp>
      <p:sp>
        <p:nvSpPr>
          <p:cNvPr id="9275" name="TextovéPole 15"/>
          <p:cNvSpPr txBox="1">
            <a:spLocks noChangeArrowheads="1"/>
          </p:cNvSpPr>
          <p:nvPr/>
        </p:nvSpPr>
        <p:spPr bwMode="auto">
          <a:xfrm>
            <a:off x="2608263" y="1816100"/>
            <a:ext cx="563562" cy="27781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5000</a:t>
            </a:r>
          </a:p>
        </p:txBody>
      </p:sp>
      <p:sp>
        <p:nvSpPr>
          <p:cNvPr id="9276" name="TextovéPole 15"/>
          <p:cNvSpPr txBox="1">
            <a:spLocks noChangeArrowheads="1"/>
          </p:cNvSpPr>
          <p:nvPr/>
        </p:nvSpPr>
        <p:spPr bwMode="auto">
          <a:xfrm>
            <a:off x="2608263" y="213836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3000</a:t>
            </a:r>
          </a:p>
        </p:txBody>
      </p:sp>
      <p:sp>
        <p:nvSpPr>
          <p:cNvPr id="9277" name="TextovéPole 15"/>
          <p:cNvSpPr txBox="1">
            <a:spLocks noChangeArrowheads="1"/>
          </p:cNvSpPr>
          <p:nvPr/>
        </p:nvSpPr>
        <p:spPr bwMode="auto">
          <a:xfrm>
            <a:off x="2608263" y="244951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1000</a:t>
            </a:r>
          </a:p>
        </p:txBody>
      </p:sp>
      <p:sp>
        <p:nvSpPr>
          <p:cNvPr id="9278" name="TextovéPole 15"/>
          <p:cNvSpPr txBox="1">
            <a:spLocks noChangeArrowheads="1"/>
          </p:cNvSpPr>
          <p:nvPr/>
        </p:nvSpPr>
        <p:spPr bwMode="auto">
          <a:xfrm>
            <a:off x="2608263" y="2771775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8000</a:t>
            </a:r>
          </a:p>
        </p:txBody>
      </p:sp>
      <p:sp>
        <p:nvSpPr>
          <p:cNvPr id="9279" name="TextovéPole 15"/>
          <p:cNvSpPr txBox="1">
            <a:spLocks noChangeArrowheads="1"/>
          </p:cNvSpPr>
          <p:nvPr/>
        </p:nvSpPr>
        <p:spPr bwMode="auto">
          <a:xfrm>
            <a:off x="2608263" y="3087688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6000</a:t>
            </a:r>
          </a:p>
        </p:txBody>
      </p:sp>
      <p:sp>
        <p:nvSpPr>
          <p:cNvPr id="9280" name="TextovéPole 15"/>
          <p:cNvSpPr txBox="1">
            <a:spLocks noChangeArrowheads="1"/>
          </p:cNvSpPr>
          <p:nvPr/>
        </p:nvSpPr>
        <p:spPr bwMode="auto">
          <a:xfrm>
            <a:off x="2608263" y="340995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9000</a:t>
            </a:r>
          </a:p>
        </p:txBody>
      </p:sp>
      <p:sp>
        <p:nvSpPr>
          <p:cNvPr id="9281" name="TextovéPole 15"/>
          <p:cNvSpPr txBox="1">
            <a:spLocks noChangeArrowheads="1"/>
          </p:cNvSpPr>
          <p:nvPr/>
        </p:nvSpPr>
        <p:spPr bwMode="auto">
          <a:xfrm>
            <a:off x="2608263" y="372745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4000</a:t>
            </a:r>
          </a:p>
        </p:txBody>
      </p:sp>
      <p:sp>
        <p:nvSpPr>
          <p:cNvPr id="9282" name="TextovéPole 15"/>
          <p:cNvSpPr txBox="1">
            <a:spLocks noChangeArrowheads="1"/>
          </p:cNvSpPr>
          <p:nvPr/>
        </p:nvSpPr>
        <p:spPr bwMode="auto">
          <a:xfrm>
            <a:off x="6732588" y="1816100"/>
            <a:ext cx="563562" cy="277813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3000</a:t>
            </a:r>
          </a:p>
        </p:txBody>
      </p:sp>
      <p:sp>
        <p:nvSpPr>
          <p:cNvPr id="9283" name="TextovéPole 15"/>
          <p:cNvSpPr txBox="1">
            <a:spLocks noChangeArrowheads="1"/>
          </p:cNvSpPr>
          <p:nvPr/>
        </p:nvSpPr>
        <p:spPr bwMode="auto">
          <a:xfrm>
            <a:off x="6732588" y="213836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5000</a:t>
            </a:r>
          </a:p>
        </p:txBody>
      </p:sp>
      <p:sp>
        <p:nvSpPr>
          <p:cNvPr id="9284" name="TextovéPole 15"/>
          <p:cNvSpPr txBox="1">
            <a:spLocks noChangeArrowheads="1"/>
          </p:cNvSpPr>
          <p:nvPr/>
        </p:nvSpPr>
        <p:spPr bwMode="auto">
          <a:xfrm>
            <a:off x="6732588" y="2449513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7000</a:t>
            </a:r>
          </a:p>
        </p:txBody>
      </p:sp>
      <p:sp>
        <p:nvSpPr>
          <p:cNvPr id="9285" name="TextovéPole 15"/>
          <p:cNvSpPr txBox="1">
            <a:spLocks noChangeArrowheads="1"/>
          </p:cNvSpPr>
          <p:nvPr/>
        </p:nvSpPr>
        <p:spPr bwMode="auto">
          <a:xfrm>
            <a:off x="6732588" y="2771775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3000</a:t>
            </a:r>
          </a:p>
        </p:txBody>
      </p:sp>
      <p:sp>
        <p:nvSpPr>
          <p:cNvPr id="9286" name="TextovéPole 15"/>
          <p:cNvSpPr txBox="1">
            <a:spLocks noChangeArrowheads="1"/>
          </p:cNvSpPr>
          <p:nvPr/>
        </p:nvSpPr>
        <p:spPr bwMode="auto">
          <a:xfrm>
            <a:off x="6732588" y="3087688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2000</a:t>
            </a:r>
          </a:p>
        </p:txBody>
      </p:sp>
      <p:sp>
        <p:nvSpPr>
          <p:cNvPr id="9287" name="TextovéPole 15"/>
          <p:cNvSpPr txBox="1">
            <a:spLocks noChangeArrowheads="1"/>
          </p:cNvSpPr>
          <p:nvPr/>
        </p:nvSpPr>
        <p:spPr bwMode="auto">
          <a:xfrm>
            <a:off x="6732588" y="340995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8000</a:t>
            </a:r>
          </a:p>
        </p:txBody>
      </p:sp>
      <p:sp>
        <p:nvSpPr>
          <p:cNvPr id="9288" name="TextovéPole 15"/>
          <p:cNvSpPr txBox="1">
            <a:spLocks noChangeArrowheads="1"/>
          </p:cNvSpPr>
          <p:nvPr/>
        </p:nvSpPr>
        <p:spPr bwMode="auto">
          <a:xfrm>
            <a:off x="6732588" y="3727450"/>
            <a:ext cx="563562" cy="276225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200" b="1">
                <a:latin typeface="Segoe UI Light" pitchFamily="34" charset="0"/>
              </a:rPr>
              <a:t>5000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3"/>
          <p:cNvSpPr txBox="1">
            <a:spLocks noChangeArrowheads="1"/>
          </p:cNvSpPr>
          <p:nvPr/>
        </p:nvSpPr>
        <p:spPr bwMode="auto">
          <a:xfrm>
            <a:off x="3551238" y="404813"/>
            <a:ext cx="2016125" cy="40005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000" b="1">
                <a:latin typeface="Segoe UI Semibold" pitchFamily="34" charset="0"/>
              </a:rPr>
              <a:t>CVIČENÍ</a:t>
            </a:r>
          </a:p>
        </p:txBody>
      </p:sp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4" name="Ovál 3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245" name="TextovéPole 4"/>
          <p:cNvSpPr txBox="1">
            <a:spLocks noChangeArrowheads="1"/>
          </p:cNvSpPr>
          <p:nvPr/>
        </p:nvSpPr>
        <p:spPr bwMode="auto">
          <a:xfrm>
            <a:off x="611188" y="1079500"/>
            <a:ext cx="6913562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Jsi v restauraci. Spočítej si, kolik celkem musíš za jídlo zaplatit a výslednou cenu zaokrouhli na desítky.</a:t>
            </a:r>
          </a:p>
        </p:txBody>
      </p:sp>
      <p:pic>
        <p:nvPicPr>
          <p:cNvPr id="10246" name="Picture 6" descr="C:\Users\anna\AppData\Local\Microsoft\Windows\Temporary Internet Files\Content.IE5\M09UDOGC\MC900411896[1].wmf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744538" y="2349500"/>
            <a:ext cx="904875" cy="1001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7" name="TextovéPole 2"/>
          <p:cNvSpPr txBox="1">
            <a:spLocks noChangeArrowheads="1"/>
          </p:cNvSpPr>
          <p:nvPr/>
        </p:nvSpPr>
        <p:spPr bwMode="auto">
          <a:xfrm>
            <a:off x="1692275" y="2671763"/>
            <a:ext cx="792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+</a:t>
            </a:r>
          </a:p>
        </p:txBody>
      </p:sp>
      <p:pic>
        <p:nvPicPr>
          <p:cNvPr id="10248" name="Picture 9" descr="C:\Users\anna\AppData\Local\Microsoft\Windows\Temporary Internet Files\Content.IE5\4ZM8I4I2\MC900348829[1].wmf"/>
          <p:cNvPicPr>
            <a:picLocks noChangeAspect="1" noChangeArrowheads="1"/>
          </p:cNvPicPr>
          <p:nvPr/>
        </p:nvPicPr>
        <p:blipFill>
          <a:blip r:embed="rId3" cstate="print">
            <a:grayscl/>
          </a:blip>
          <a:srcRect/>
          <a:stretch>
            <a:fillRect/>
          </a:stretch>
        </p:blipFill>
        <p:spPr bwMode="auto">
          <a:xfrm>
            <a:off x="2695575" y="2005013"/>
            <a:ext cx="609600" cy="121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9" name="TextovéPole 8"/>
          <p:cNvSpPr txBox="1">
            <a:spLocks noChangeArrowheads="1"/>
          </p:cNvSpPr>
          <p:nvPr/>
        </p:nvSpPr>
        <p:spPr bwMode="auto">
          <a:xfrm>
            <a:off x="3419475" y="2671763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CELKEM:</a:t>
            </a:r>
          </a:p>
        </p:txBody>
      </p:sp>
      <p:sp>
        <p:nvSpPr>
          <p:cNvPr id="10250" name="TextovéPole 8"/>
          <p:cNvSpPr txBox="1">
            <a:spLocks noChangeArrowheads="1"/>
          </p:cNvSpPr>
          <p:nvPr/>
        </p:nvSpPr>
        <p:spPr bwMode="auto">
          <a:xfrm>
            <a:off x="5867400" y="2673350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ZAOKROUHLENO:</a:t>
            </a:r>
          </a:p>
        </p:txBody>
      </p:sp>
      <p:sp>
        <p:nvSpPr>
          <p:cNvPr id="10251" name="TextovéPole 21"/>
          <p:cNvSpPr txBox="1">
            <a:spLocks noChangeArrowheads="1"/>
          </p:cNvSpPr>
          <p:nvPr/>
        </p:nvSpPr>
        <p:spPr bwMode="auto">
          <a:xfrm>
            <a:off x="488950" y="3067050"/>
            <a:ext cx="7921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15,-</a:t>
            </a:r>
          </a:p>
        </p:txBody>
      </p:sp>
      <p:sp>
        <p:nvSpPr>
          <p:cNvPr id="10252" name="TextovéPole 21"/>
          <p:cNvSpPr txBox="1">
            <a:spLocks noChangeArrowheads="1"/>
          </p:cNvSpPr>
          <p:nvPr/>
        </p:nvSpPr>
        <p:spPr bwMode="auto">
          <a:xfrm>
            <a:off x="2260600" y="3067050"/>
            <a:ext cx="7921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22,-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716463" y="2674938"/>
            <a:ext cx="10080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solidFill>
                  <a:srgbClr val="FF0000"/>
                </a:solidFill>
                <a:latin typeface="Segoe UI Semibold" pitchFamily="34" charset="0"/>
              </a:rPr>
              <a:t>37,-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7524750" y="2674938"/>
            <a:ext cx="1008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solidFill>
                  <a:srgbClr val="FF0000"/>
                </a:solidFill>
                <a:latin typeface="Segoe UI Semibold" pitchFamily="34" charset="0"/>
              </a:rPr>
              <a:t>40,-</a:t>
            </a:r>
          </a:p>
        </p:txBody>
      </p:sp>
      <p:pic>
        <p:nvPicPr>
          <p:cNvPr id="10255" name="Picture 11" descr="C:\Users\anna\AppData\Local\Microsoft\Windows\Temporary Internet Files\Content.IE5\JNPN0UO4\MC900311482[1].wmf"/>
          <p:cNvPicPr>
            <a:picLocks noChangeAspect="1" noChangeArrowheads="1"/>
          </p:cNvPicPr>
          <p:nvPr/>
        </p:nvPicPr>
        <p:blipFill>
          <a:blip r:embed="rId4" cstate="print">
            <a:grayscl/>
          </a:blip>
          <a:srcRect/>
          <a:stretch>
            <a:fillRect/>
          </a:stretch>
        </p:blipFill>
        <p:spPr bwMode="auto">
          <a:xfrm flipH="1">
            <a:off x="744538" y="3937000"/>
            <a:ext cx="1042987" cy="76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56" name="Picture 12" descr="C:\Users\anna\AppData\Local\Microsoft\Windows\Temporary Internet Files\Content.IE5\JNPN0UO4\MC900433885[1].png"/>
          <p:cNvPicPr>
            <a:picLocks noChangeAspect="1" noChangeArrowheads="1"/>
          </p:cNvPicPr>
          <p:nvPr/>
        </p:nvPicPr>
        <p:blipFill>
          <a:blip r:embed="rId5" cstate="print">
            <a:grayscl/>
          </a:blip>
          <a:srcRect/>
          <a:stretch>
            <a:fillRect/>
          </a:stretch>
        </p:blipFill>
        <p:spPr bwMode="auto">
          <a:xfrm>
            <a:off x="2560638" y="3878263"/>
            <a:ext cx="879475" cy="87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57" name="TextovéPole 23"/>
          <p:cNvSpPr txBox="1">
            <a:spLocks noChangeArrowheads="1"/>
          </p:cNvSpPr>
          <p:nvPr/>
        </p:nvSpPr>
        <p:spPr bwMode="auto">
          <a:xfrm>
            <a:off x="1692275" y="3995738"/>
            <a:ext cx="792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+</a:t>
            </a:r>
          </a:p>
        </p:txBody>
      </p:sp>
      <p:sp>
        <p:nvSpPr>
          <p:cNvPr id="10258" name="TextovéPole 21"/>
          <p:cNvSpPr txBox="1">
            <a:spLocks noChangeArrowheads="1"/>
          </p:cNvSpPr>
          <p:nvPr/>
        </p:nvSpPr>
        <p:spPr bwMode="auto">
          <a:xfrm>
            <a:off x="254000" y="4519613"/>
            <a:ext cx="7921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26,-</a:t>
            </a:r>
          </a:p>
        </p:txBody>
      </p:sp>
      <p:sp>
        <p:nvSpPr>
          <p:cNvPr id="10259" name="TextovéPole 21"/>
          <p:cNvSpPr txBox="1">
            <a:spLocks noChangeArrowheads="1"/>
          </p:cNvSpPr>
          <p:nvPr/>
        </p:nvSpPr>
        <p:spPr bwMode="auto">
          <a:xfrm>
            <a:off x="2165350" y="4519613"/>
            <a:ext cx="7921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32,-</a:t>
            </a:r>
          </a:p>
        </p:txBody>
      </p:sp>
      <p:sp>
        <p:nvSpPr>
          <p:cNvPr id="10260" name="TextovéPole 8"/>
          <p:cNvSpPr txBox="1">
            <a:spLocks noChangeArrowheads="1"/>
          </p:cNvSpPr>
          <p:nvPr/>
        </p:nvSpPr>
        <p:spPr bwMode="auto">
          <a:xfrm>
            <a:off x="3419475" y="4257675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CELKEM:</a:t>
            </a:r>
          </a:p>
        </p:txBody>
      </p:sp>
      <p:sp>
        <p:nvSpPr>
          <p:cNvPr id="10261" name="TextovéPole 8"/>
          <p:cNvSpPr txBox="1">
            <a:spLocks noChangeArrowheads="1"/>
          </p:cNvSpPr>
          <p:nvPr/>
        </p:nvSpPr>
        <p:spPr bwMode="auto">
          <a:xfrm>
            <a:off x="5867400" y="4259263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ZAOKROUHLENO: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4716463" y="4257675"/>
            <a:ext cx="10080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solidFill>
                  <a:srgbClr val="FF0000"/>
                </a:solidFill>
                <a:latin typeface="Segoe UI Semibold" pitchFamily="34" charset="0"/>
              </a:rPr>
              <a:t>58,-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7524750" y="4257675"/>
            <a:ext cx="100806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solidFill>
                  <a:srgbClr val="FF0000"/>
                </a:solidFill>
                <a:latin typeface="Segoe UI Semibold" pitchFamily="34" charset="0"/>
              </a:rPr>
              <a:t>60,-</a:t>
            </a:r>
          </a:p>
        </p:txBody>
      </p:sp>
      <p:pic>
        <p:nvPicPr>
          <p:cNvPr id="10264" name="Picture 14" descr="C:\Users\anna\AppData\Local\Microsoft\Windows\Temporary Internet Files\Content.IE5\JNPN0UO4\MC900347063[1].wmf"/>
          <p:cNvPicPr>
            <a:picLocks noChangeAspect="1" noChangeArrowheads="1"/>
          </p:cNvPicPr>
          <p:nvPr/>
        </p:nvPicPr>
        <p:blipFill>
          <a:blip r:embed="rId6" cstate="print">
            <a:grayscl/>
          </a:blip>
          <a:srcRect/>
          <a:stretch>
            <a:fillRect/>
          </a:stretch>
        </p:blipFill>
        <p:spPr bwMode="auto">
          <a:xfrm>
            <a:off x="582613" y="5402263"/>
            <a:ext cx="1230312" cy="83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5" name="Picture 15" descr="C:\Users\anna\AppData\Local\Microsoft\Windows\Temporary Internet Files\Content.IE5\GB177HJM\MC900441743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22525" y="5280025"/>
            <a:ext cx="1017588" cy="101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66" name="TextovéPole 32"/>
          <p:cNvSpPr txBox="1">
            <a:spLocks noChangeArrowheads="1"/>
          </p:cNvSpPr>
          <p:nvPr/>
        </p:nvSpPr>
        <p:spPr bwMode="auto">
          <a:xfrm>
            <a:off x="1692275" y="5527675"/>
            <a:ext cx="792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+</a:t>
            </a:r>
          </a:p>
        </p:txBody>
      </p:sp>
      <p:sp>
        <p:nvSpPr>
          <p:cNvPr id="10267" name="TextovéPole 21"/>
          <p:cNvSpPr txBox="1">
            <a:spLocks noChangeArrowheads="1"/>
          </p:cNvSpPr>
          <p:nvPr/>
        </p:nvSpPr>
        <p:spPr bwMode="auto">
          <a:xfrm>
            <a:off x="144463" y="6051550"/>
            <a:ext cx="7905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129,-</a:t>
            </a:r>
          </a:p>
        </p:txBody>
      </p:sp>
      <p:sp>
        <p:nvSpPr>
          <p:cNvPr id="10268" name="TextovéPole 21"/>
          <p:cNvSpPr txBox="1">
            <a:spLocks noChangeArrowheads="1"/>
          </p:cNvSpPr>
          <p:nvPr/>
        </p:nvSpPr>
        <p:spPr bwMode="auto">
          <a:xfrm>
            <a:off x="2185988" y="6051550"/>
            <a:ext cx="7921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47,-</a:t>
            </a:r>
          </a:p>
        </p:txBody>
      </p:sp>
      <p:sp>
        <p:nvSpPr>
          <p:cNvPr id="10269" name="TextovéPole 8"/>
          <p:cNvSpPr txBox="1">
            <a:spLocks noChangeArrowheads="1"/>
          </p:cNvSpPr>
          <p:nvPr/>
        </p:nvSpPr>
        <p:spPr bwMode="auto">
          <a:xfrm>
            <a:off x="5867400" y="5713413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ZAOKROUHLENO: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4716463" y="5715000"/>
            <a:ext cx="10080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solidFill>
                  <a:srgbClr val="FF0000"/>
                </a:solidFill>
                <a:latin typeface="Segoe UI Semibold" pitchFamily="34" charset="0"/>
              </a:rPr>
              <a:t>176,-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7524750" y="5713413"/>
            <a:ext cx="1008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solidFill>
                  <a:srgbClr val="FF0000"/>
                </a:solidFill>
                <a:latin typeface="Segoe UI Semibold" pitchFamily="34" charset="0"/>
              </a:rPr>
              <a:t>180,-</a:t>
            </a:r>
          </a:p>
        </p:txBody>
      </p:sp>
      <p:sp>
        <p:nvSpPr>
          <p:cNvPr id="10272" name="TextovéPole 8"/>
          <p:cNvSpPr txBox="1">
            <a:spLocks noChangeArrowheads="1"/>
          </p:cNvSpPr>
          <p:nvPr/>
        </p:nvSpPr>
        <p:spPr bwMode="auto">
          <a:xfrm>
            <a:off x="3419475" y="5711825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CELKEM: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3"/>
          <p:cNvSpPr txBox="1">
            <a:spLocks noChangeArrowheads="1"/>
          </p:cNvSpPr>
          <p:nvPr/>
        </p:nvSpPr>
        <p:spPr bwMode="auto">
          <a:xfrm>
            <a:off x="0" y="0"/>
            <a:ext cx="2268538" cy="369888"/>
          </a:xfrm>
          <a:prstGeom prst="rect">
            <a:avLst/>
          </a:prstGeom>
          <a:solidFill>
            <a:srgbClr val="FF0000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Segoe UI Semibold" pitchFamily="34" charset="0"/>
              </a:rPr>
              <a:t>ŘEŠENÍ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  <a:ln w="1270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1268" name="Picture 6" descr="C:\Users\anna\AppData\Local\Microsoft\Windows\Temporary Internet Files\Content.IE5\M09UDOGC\MC900411896[1].wmf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744538" y="2349500"/>
            <a:ext cx="904875" cy="1001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9" name="TextovéPole 4"/>
          <p:cNvSpPr txBox="1">
            <a:spLocks noChangeArrowheads="1"/>
          </p:cNvSpPr>
          <p:nvPr/>
        </p:nvSpPr>
        <p:spPr bwMode="auto">
          <a:xfrm>
            <a:off x="1692275" y="2671763"/>
            <a:ext cx="792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+</a:t>
            </a:r>
          </a:p>
        </p:txBody>
      </p:sp>
      <p:pic>
        <p:nvPicPr>
          <p:cNvPr id="11270" name="Picture 9" descr="C:\Users\anna\AppData\Local\Microsoft\Windows\Temporary Internet Files\Content.IE5\4ZM8I4I2\MC900348829[1].wmf"/>
          <p:cNvPicPr>
            <a:picLocks noChangeAspect="1" noChangeArrowheads="1"/>
          </p:cNvPicPr>
          <p:nvPr/>
        </p:nvPicPr>
        <p:blipFill>
          <a:blip r:embed="rId3" cstate="print">
            <a:grayscl/>
          </a:blip>
          <a:srcRect/>
          <a:stretch>
            <a:fillRect/>
          </a:stretch>
        </p:blipFill>
        <p:spPr bwMode="auto">
          <a:xfrm>
            <a:off x="2695575" y="2005013"/>
            <a:ext cx="609600" cy="121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1" name="TextovéPole 8"/>
          <p:cNvSpPr txBox="1">
            <a:spLocks noChangeArrowheads="1"/>
          </p:cNvSpPr>
          <p:nvPr/>
        </p:nvSpPr>
        <p:spPr bwMode="auto">
          <a:xfrm>
            <a:off x="3419475" y="2671763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CELKEM:</a:t>
            </a:r>
          </a:p>
        </p:txBody>
      </p:sp>
      <p:sp>
        <p:nvSpPr>
          <p:cNvPr id="11272" name="TextovéPole 8"/>
          <p:cNvSpPr txBox="1">
            <a:spLocks noChangeArrowheads="1"/>
          </p:cNvSpPr>
          <p:nvPr/>
        </p:nvSpPr>
        <p:spPr bwMode="auto">
          <a:xfrm>
            <a:off x="5867400" y="2673350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ZAOKROUHLENO:</a:t>
            </a:r>
          </a:p>
        </p:txBody>
      </p:sp>
      <p:sp>
        <p:nvSpPr>
          <p:cNvPr id="11273" name="TextovéPole 21"/>
          <p:cNvSpPr txBox="1">
            <a:spLocks noChangeArrowheads="1"/>
          </p:cNvSpPr>
          <p:nvPr/>
        </p:nvSpPr>
        <p:spPr bwMode="auto">
          <a:xfrm>
            <a:off x="488950" y="3067050"/>
            <a:ext cx="7921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15,-</a:t>
            </a:r>
          </a:p>
        </p:txBody>
      </p:sp>
      <p:sp>
        <p:nvSpPr>
          <p:cNvPr id="11274" name="TextovéPole 21"/>
          <p:cNvSpPr txBox="1">
            <a:spLocks noChangeArrowheads="1"/>
          </p:cNvSpPr>
          <p:nvPr/>
        </p:nvSpPr>
        <p:spPr bwMode="auto">
          <a:xfrm>
            <a:off x="2260600" y="3067050"/>
            <a:ext cx="7921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22,-</a:t>
            </a:r>
          </a:p>
        </p:txBody>
      </p:sp>
      <p:sp>
        <p:nvSpPr>
          <p:cNvPr id="11275" name="TextovéPole 10"/>
          <p:cNvSpPr txBox="1">
            <a:spLocks noChangeArrowheads="1"/>
          </p:cNvSpPr>
          <p:nvPr/>
        </p:nvSpPr>
        <p:spPr bwMode="auto">
          <a:xfrm>
            <a:off x="4716463" y="2674938"/>
            <a:ext cx="10080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37,-</a:t>
            </a:r>
          </a:p>
        </p:txBody>
      </p:sp>
      <p:sp>
        <p:nvSpPr>
          <p:cNvPr id="11276" name="TextovéPole 11"/>
          <p:cNvSpPr txBox="1">
            <a:spLocks noChangeArrowheads="1"/>
          </p:cNvSpPr>
          <p:nvPr/>
        </p:nvSpPr>
        <p:spPr bwMode="auto">
          <a:xfrm>
            <a:off x="7524750" y="2674938"/>
            <a:ext cx="1008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40,-</a:t>
            </a:r>
          </a:p>
        </p:txBody>
      </p:sp>
      <p:pic>
        <p:nvPicPr>
          <p:cNvPr id="11277" name="Picture 11" descr="C:\Users\anna\AppData\Local\Microsoft\Windows\Temporary Internet Files\Content.IE5\JNPN0UO4\MC900311482[1].wmf"/>
          <p:cNvPicPr>
            <a:picLocks noChangeAspect="1" noChangeArrowheads="1"/>
          </p:cNvPicPr>
          <p:nvPr/>
        </p:nvPicPr>
        <p:blipFill>
          <a:blip r:embed="rId4" cstate="print">
            <a:grayscl/>
          </a:blip>
          <a:srcRect/>
          <a:stretch>
            <a:fillRect/>
          </a:stretch>
        </p:blipFill>
        <p:spPr bwMode="auto">
          <a:xfrm flipH="1">
            <a:off x="744538" y="3937000"/>
            <a:ext cx="1042987" cy="760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8" name="Picture 12" descr="C:\Users\anna\AppData\Local\Microsoft\Windows\Temporary Internet Files\Content.IE5\JNPN0UO4\MC900433885[1].png"/>
          <p:cNvPicPr>
            <a:picLocks noChangeAspect="1" noChangeArrowheads="1"/>
          </p:cNvPicPr>
          <p:nvPr/>
        </p:nvPicPr>
        <p:blipFill>
          <a:blip r:embed="rId5" cstate="print">
            <a:grayscl/>
          </a:blip>
          <a:srcRect/>
          <a:stretch>
            <a:fillRect/>
          </a:stretch>
        </p:blipFill>
        <p:spPr bwMode="auto">
          <a:xfrm>
            <a:off x="2560638" y="3878263"/>
            <a:ext cx="879475" cy="87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9" name="TextovéPole 14"/>
          <p:cNvSpPr txBox="1">
            <a:spLocks noChangeArrowheads="1"/>
          </p:cNvSpPr>
          <p:nvPr/>
        </p:nvSpPr>
        <p:spPr bwMode="auto">
          <a:xfrm>
            <a:off x="1692275" y="3995738"/>
            <a:ext cx="792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+</a:t>
            </a:r>
          </a:p>
        </p:txBody>
      </p:sp>
      <p:sp>
        <p:nvSpPr>
          <p:cNvPr id="11280" name="TextovéPole 21"/>
          <p:cNvSpPr txBox="1">
            <a:spLocks noChangeArrowheads="1"/>
          </p:cNvSpPr>
          <p:nvPr/>
        </p:nvSpPr>
        <p:spPr bwMode="auto">
          <a:xfrm>
            <a:off x="254000" y="4519613"/>
            <a:ext cx="7921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26,-</a:t>
            </a:r>
          </a:p>
        </p:txBody>
      </p:sp>
      <p:sp>
        <p:nvSpPr>
          <p:cNvPr id="11281" name="TextovéPole 21"/>
          <p:cNvSpPr txBox="1">
            <a:spLocks noChangeArrowheads="1"/>
          </p:cNvSpPr>
          <p:nvPr/>
        </p:nvSpPr>
        <p:spPr bwMode="auto">
          <a:xfrm>
            <a:off x="2165350" y="4519613"/>
            <a:ext cx="7921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32,-</a:t>
            </a:r>
          </a:p>
        </p:txBody>
      </p:sp>
      <p:sp>
        <p:nvSpPr>
          <p:cNvPr id="11282" name="TextovéPole 8"/>
          <p:cNvSpPr txBox="1">
            <a:spLocks noChangeArrowheads="1"/>
          </p:cNvSpPr>
          <p:nvPr/>
        </p:nvSpPr>
        <p:spPr bwMode="auto">
          <a:xfrm>
            <a:off x="3419475" y="4257675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CELKEM:</a:t>
            </a:r>
          </a:p>
        </p:txBody>
      </p:sp>
      <p:sp>
        <p:nvSpPr>
          <p:cNvPr id="11283" name="TextovéPole 8"/>
          <p:cNvSpPr txBox="1">
            <a:spLocks noChangeArrowheads="1"/>
          </p:cNvSpPr>
          <p:nvPr/>
        </p:nvSpPr>
        <p:spPr bwMode="auto">
          <a:xfrm>
            <a:off x="5867400" y="4259263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ZAOKROUHLENO:</a:t>
            </a:r>
          </a:p>
        </p:txBody>
      </p:sp>
      <p:sp>
        <p:nvSpPr>
          <p:cNvPr id="11284" name="TextovéPole 19"/>
          <p:cNvSpPr txBox="1">
            <a:spLocks noChangeArrowheads="1"/>
          </p:cNvSpPr>
          <p:nvPr/>
        </p:nvSpPr>
        <p:spPr bwMode="auto">
          <a:xfrm>
            <a:off x="4716463" y="4257675"/>
            <a:ext cx="10080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58,-</a:t>
            </a:r>
          </a:p>
        </p:txBody>
      </p:sp>
      <p:sp>
        <p:nvSpPr>
          <p:cNvPr id="11285" name="TextovéPole 20"/>
          <p:cNvSpPr txBox="1">
            <a:spLocks noChangeArrowheads="1"/>
          </p:cNvSpPr>
          <p:nvPr/>
        </p:nvSpPr>
        <p:spPr bwMode="auto">
          <a:xfrm>
            <a:off x="7524750" y="4257675"/>
            <a:ext cx="1008063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60,-</a:t>
            </a:r>
          </a:p>
        </p:txBody>
      </p:sp>
      <p:pic>
        <p:nvPicPr>
          <p:cNvPr id="11286" name="Picture 14" descr="C:\Users\anna\AppData\Local\Microsoft\Windows\Temporary Internet Files\Content.IE5\JNPN0UO4\MC900347063[1].wmf"/>
          <p:cNvPicPr>
            <a:picLocks noChangeAspect="1" noChangeArrowheads="1"/>
          </p:cNvPicPr>
          <p:nvPr/>
        </p:nvPicPr>
        <p:blipFill>
          <a:blip r:embed="rId6" cstate="print">
            <a:grayscl/>
          </a:blip>
          <a:srcRect/>
          <a:stretch>
            <a:fillRect/>
          </a:stretch>
        </p:blipFill>
        <p:spPr bwMode="auto">
          <a:xfrm>
            <a:off x="582613" y="5402263"/>
            <a:ext cx="1230312" cy="83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87" name="Picture 15" descr="C:\Users\anna\AppData\Local\Microsoft\Windows\Temporary Internet Files\Content.IE5\GB177HJM\MC900441743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22525" y="5280025"/>
            <a:ext cx="1017588" cy="101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88" name="TextovéPole 23"/>
          <p:cNvSpPr txBox="1">
            <a:spLocks noChangeArrowheads="1"/>
          </p:cNvSpPr>
          <p:nvPr/>
        </p:nvSpPr>
        <p:spPr bwMode="auto">
          <a:xfrm>
            <a:off x="1692275" y="5527675"/>
            <a:ext cx="792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Segoe UI Semibold" pitchFamily="34" charset="0"/>
              </a:rPr>
              <a:t>+</a:t>
            </a:r>
          </a:p>
        </p:txBody>
      </p:sp>
      <p:sp>
        <p:nvSpPr>
          <p:cNvPr id="11289" name="TextovéPole 21"/>
          <p:cNvSpPr txBox="1">
            <a:spLocks noChangeArrowheads="1"/>
          </p:cNvSpPr>
          <p:nvPr/>
        </p:nvSpPr>
        <p:spPr bwMode="auto">
          <a:xfrm>
            <a:off x="144463" y="6051550"/>
            <a:ext cx="7905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129,-</a:t>
            </a:r>
          </a:p>
        </p:txBody>
      </p:sp>
      <p:sp>
        <p:nvSpPr>
          <p:cNvPr id="11290" name="TextovéPole 21"/>
          <p:cNvSpPr txBox="1">
            <a:spLocks noChangeArrowheads="1"/>
          </p:cNvSpPr>
          <p:nvPr/>
        </p:nvSpPr>
        <p:spPr bwMode="auto">
          <a:xfrm>
            <a:off x="2185988" y="6051550"/>
            <a:ext cx="7921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Segoe UI Semibold" pitchFamily="34" charset="0"/>
              </a:rPr>
              <a:t>47,-</a:t>
            </a:r>
          </a:p>
        </p:txBody>
      </p:sp>
      <p:sp>
        <p:nvSpPr>
          <p:cNvPr id="11291" name="TextovéPole 8"/>
          <p:cNvSpPr txBox="1">
            <a:spLocks noChangeArrowheads="1"/>
          </p:cNvSpPr>
          <p:nvPr/>
        </p:nvSpPr>
        <p:spPr bwMode="auto">
          <a:xfrm>
            <a:off x="5867400" y="5713413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ZAOKROUHLENO:</a:t>
            </a:r>
          </a:p>
        </p:txBody>
      </p:sp>
      <p:sp>
        <p:nvSpPr>
          <p:cNvPr id="11292" name="TextovéPole 27"/>
          <p:cNvSpPr txBox="1">
            <a:spLocks noChangeArrowheads="1"/>
          </p:cNvSpPr>
          <p:nvPr/>
        </p:nvSpPr>
        <p:spPr bwMode="auto">
          <a:xfrm>
            <a:off x="4716463" y="5715000"/>
            <a:ext cx="100806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176,-</a:t>
            </a:r>
          </a:p>
        </p:txBody>
      </p:sp>
      <p:sp>
        <p:nvSpPr>
          <p:cNvPr id="11293" name="TextovéPole 28"/>
          <p:cNvSpPr txBox="1">
            <a:spLocks noChangeArrowheads="1"/>
          </p:cNvSpPr>
          <p:nvPr/>
        </p:nvSpPr>
        <p:spPr bwMode="auto">
          <a:xfrm>
            <a:off x="7524750" y="5713413"/>
            <a:ext cx="1008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180,-</a:t>
            </a:r>
          </a:p>
        </p:txBody>
      </p:sp>
      <p:sp>
        <p:nvSpPr>
          <p:cNvPr id="11294" name="TextovéPole 8"/>
          <p:cNvSpPr txBox="1">
            <a:spLocks noChangeArrowheads="1"/>
          </p:cNvSpPr>
          <p:nvPr/>
        </p:nvSpPr>
        <p:spPr bwMode="auto">
          <a:xfrm>
            <a:off x="3419475" y="5711825"/>
            <a:ext cx="20161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600">
                <a:latin typeface="Segoe UI Semibold" pitchFamily="34" charset="0"/>
              </a:rPr>
              <a:t>CELKEM:</a:t>
            </a:r>
          </a:p>
        </p:txBody>
      </p:sp>
      <p:sp>
        <p:nvSpPr>
          <p:cNvPr id="11295" name="TextovéPole 2"/>
          <p:cNvSpPr txBox="1">
            <a:spLocks noChangeArrowheads="1"/>
          </p:cNvSpPr>
          <p:nvPr/>
        </p:nvSpPr>
        <p:spPr bwMode="auto">
          <a:xfrm>
            <a:off x="250825" y="1125538"/>
            <a:ext cx="288925" cy="338137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sz="1600" b="1">
                <a:latin typeface="Segoe UI Light" pitchFamily="34" charset="0"/>
              </a:rPr>
              <a:t>1 </a:t>
            </a:r>
          </a:p>
        </p:txBody>
      </p:sp>
      <p:sp>
        <p:nvSpPr>
          <p:cNvPr id="32" name="Ovál 31"/>
          <p:cNvSpPr/>
          <p:nvPr/>
        </p:nvSpPr>
        <p:spPr>
          <a:xfrm>
            <a:off x="179388" y="1079500"/>
            <a:ext cx="431800" cy="4318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297" name="TextovéPole 4"/>
          <p:cNvSpPr txBox="1">
            <a:spLocks noChangeArrowheads="1"/>
          </p:cNvSpPr>
          <p:nvPr/>
        </p:nvSpPr>
        <p:spPr bwMode="auto">
          <a:xfrm>
            <a:off x="611188" y="1079500"/>
            <a:ext cx="6913562" cy="584200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1600" b="1">
                <a:latin typeface="Segoe UI Light" pitchFamily="34" charset="0"/>
              </a:rPr>
              <a:t>Jsi v restauraci. Spočítej si, kolik celkem musíš za jídlo zaplatit a výslednou cenu zaokrouhli na desítky.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21"/>
          <p:cNvSpPr txBox="1">
            <a:spLocks noChangeArrowheads="1"/>
          </p:cNvSpPr>
          <p:nvPr/>
        </p:nvSpPr>
        <p:spPr bwMode="auto">
          <a:xfrm>
            <a:off x="2123728" y="1412776"/>
            <a:ext cx="4953000" cy="1754188"/>
          </a:xfrm>
          <a:prstGeom prst="rect">
            <a:avLst/>
          </a:prstGeom>
          <a:noFill/>
          <a:ln w="19050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/>
            <a:r>
              <a:rPr lang="cs-CZ" b="1" dirty="0">
                <a:latin typeface="Segoe UI Light" pitchFamily="34" charset="0"/>
              </a:rPr>
              <a:t>Matematika pro 4.ročník (J. </a:t>
            </a:r>
            <a:r>
              <a:rPr lang="cs-CZ" b="1" dirty="0" err="1">
                <a:latin typeface="Segoe UI Light" pitchFamily="34" charset="0"/>
              </a:rPr>
              <a:t>Justová</a:t>
            </a:r>
            <a:r>
              <a:rPr lang="cs-CZ" b="1" dirty="0">
                <a:latin typeface="Segoe UI Light" pitchFamily="34" charset="0"/>
              </a:rPr>
              <a:t>, R. Blažková, K. Matoušková, M. </a:t>
            </a:r>
            <a:r>
              <a:rPr lang="cs-CZ" b="1" dirty="0" err="1">
                <a:latin typeface="Segoe UI Light" pitchFamily="34" charset="0"/>
              </a:rPr>
              <a:t>Vaňurová</a:t>
            </a:r>
            <a:r>
              <a:rPr lang="cs-CZ" b="1" dirty="0">
                <a:latin typeface="Segoe UI Light" pitchFamily="34" charset="0"/>
              </a:rPr>
              <a:t>); nakladatelství Alter</a:t>
            </a:r>
          </a:p>
          <a:p>
            <a:endParaRPr lang="cs-CZ" b="1" dirty="0">
              <a:latin typeface="Segoe UI Light" pitchFamily="34" charset="0"/>
            </a:endParaRPr>
          </a:p>
          <a:p>
            <a:r>
              <a:rPr lang="cs-CZ" dirty="0">
                <a:latin typeface="Segoe UI Light" pitchFamily="34" charset="0"/>
              </a:rPr>
              <a:t>Všechny použité obrázky a aktivity jsou vytvořeny pomocí nástrojů a galerie Microsoft PowerPoint</a:t>
            </a:r>
          </a:p>
          <a:p>
            <a:endParaRPr lang="cs-CZ" b="1" dirty="0">
              <a:latin typeface="Segoe UI Light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859</Words>
  <Application>Microsoft Office PowerPoint</Application>
  <PresentationFormat>Předvádění na obrazovce (4:3)</PresentationFormat>
  <Paragraphs>433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8" baseType="lpstr">
      <vt:lpstr>Calibri</vt:lpstr>
      <vt:lpstr>Arial</vt:lpstr>
      <vt:lpstr>Segoe UI Light</vt:lpstr>
      <vt:lpstr>Segoe UI Symbol</vt:lpstr>
      <vt:lpstr>Times New Roman</vt:lpstr>
      <vt:lpstr>Segoe UI Semibold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ŘLP ČR, s.p., Navigační 787, Jeneč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Integrovaná instalace</dc:creator>
  <cp:lastModifiedBy>Dum</cp:lastModifiedBy>
  <cp:revision>23</cp:revision>
  <dcterms:created xsi:type="dcterms:W3CDTF">2013-07-30T18:57:57Z</dcterms:created>
  <dcterms:modified xsi:type="dcterms:W3CDTF">2014-03-25T14:08:18Z</dcterms:modified>
</cp:coreProperties>
</file>