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9" r:id="rId4"/>
    <p:sldId id="26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6620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036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60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310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01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017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294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382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673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7364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00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3AF8B-6333-4183-AF79-DEE5CFA641B3}" type="datetimeFigureOut">
              <a:rPr lang="cs-CZ" smtClean="0"/>
              <a:t>22.9.2011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017E3-5A41-4319-A6A5-7910B7F4E2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012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20688"/>
            <a:ext cx="6082665" cy="148653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cs-CZ" b="1" dirty="0"/>
          </a:p>
          <a:p>
            <a:pPr algn="ctr"/>
            <a:endParaRPr lang="cs-CZ" b="1" dirty="0"/>
          </a:p>
          <a:p>
            <a:pPr algn="ctr"/>
            <a:r>
              <a:rPr lang="cs-CZ" b="1" dirty="0"/>
              <a:t>MATEMATIKA PRO 1. ROČNÍK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dirty="0"/>
              <a:t> </a:t>
            </a:r>
            <a:endParaRPr lang="cs-CZ" dirty="0"/>
          </a:p>
          <a:p>
            <a:pPr algn="ctr"/>
            <a:r>
              <a:rPr lang="cs-CZ" b="1" smtClean="0"/>
              <a:t>VY_32</a:t>
            </a:r>
            <a:r>
              <a:rPr lang="cs-CZ" b="1" dirty="0"/>
              <a:t>_ </a:t>
            </a:r>
            <a:r>
              <a:rPr lang="cs-CZ" b="1" dirty="0" smtClean="0"/>
              <a:t>INOVACE_013_PŘÍKLADY SE SMAJLÍKEM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491880" y="6183361"/>
            <a:ext cx="19336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/>
              <a:t>Vytvořila: Ladislava Vítková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7105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84582" y="2492896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Příklady vypočítej a označ výsledek v modrém rámečku.</a:t>
            </a:r>
          </a:p>
          <a:p>
            <a:r>
              <a:rPr lang="cs-CZ" sz="2400" b="1" dirty="0" smtClean="0"/>
              <a:t>Červený </a:t>
            </a:r>
            <a:r>
              <a:rPr lang="cs-CZ" sz="2400" b="1" dirty="0" err="1" smtClean="0"/>
              <a:t>smajlík</a:t>
            </a:r>
            <a:r>
              <a:rPr lang="cs-CZ" sz="2400" b="1" dirty="0" smtClean="0"/>
              <a:t> potvrdí, zda jsi počítal správně.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33311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61623" y="836712"/>
            <a:ext cx="108012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2 +2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837455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52664" y="861214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854" y="2090465"/>
            <a:ext cx="108012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4 + 1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1167" y="3159965"/>
            <a:ext cx="108012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2 +3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854" y="4119462"/>
            <a:ext cx="108012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2 +1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36912" y="2101112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62599" y="3129049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36912" y="4119462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652664" y="2101112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>
                <a:solidFill>
                  <a:schemeClr val="tx1"/>
                </a:solidFill>
              </a:rPr>
              <a:t>5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52664" y="3129048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652664" y="4119460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>
                <a:solidFill>
                  <a:schemeClr val="tx1"/>
                </a:solidFill>
              </a:rPr>
              <a:t>3</a:t>
            </a:r>
            <a:endParaRPr lang="cs-CZ" sz="2400" dirty="0"/>
          </a:p>
        </p:txBody>
      </p:sp>
      <p:sp>
        <p:nvSpPr>
          <p:cNvPr id="3" name="Veselý obličej 2"/>
          <p:cNvSpPr/>
          <p:nvPr/>
        </p:nvSpPr>
        <p:spPr>
          <a:xfrm>
            <a:off x="365813" y="4807706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9" name="Veselý obličej 18"/>
          <p:cNvSpPr/>
          <p:nvPr/>
        </p:nvSpPr>
        <p:spPr>
          <a:xfrm>
            <a:off x="1151914" y="4793762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685589" y="4725144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5965509" y="4699992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1911892" y="4793762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5173421" y="4653136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631972" y="4802431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4372744" y="4725144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10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51441 -0.581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-2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2066 -0.5715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-2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0.12969 -0.3923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76" y="-1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03681 -0.2377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-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2592 -0.097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51" y="-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-0.0474 -0.0798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-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34149 -0.2465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0.42396 -0.4134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98" y="-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61622" y="836712"/>
            <a:ext cx="1250270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12 +2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11760" y="837455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11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52664" y="861214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400" dirty="0">
                <a:solidFill>
                  <a:schemeClr val="tx1"/>
                </a:solidFill>
              </a:rPr>
              <a:t>1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854" y="2090465"/>
            <a:ext cx="1300038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14 + 1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1166" y="3159965"/>
            <a:ext cx="1270725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12 +3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853" y="4119462"/>
            <a:ext cx="1300037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12 +1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36912" y="2101112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11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62599" y="3129049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15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36912" y="4119462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  11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652664" y="2101112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 smtClean="0">
                <a:solidFill>
                  <a:schemeClr val="tx1"/>
                </a:solidFill>
              </a:rPr>
              <a:t>15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52664" y="3129048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 smtClean="0">
                <a:solidFill>
                  <a:schemeClr val="tx1"/>
                </a:solidFill>
              </a:rPr>
              <a:t>14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652664" y="4119460"/>
            <a:ext cx="72008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dirty="0" smtClean="0">
                <a:solidFill>
                  <a:schemeClr val="tx1"/>
                </a:solidFill>
              </a:rPr>
              <a:t>13</a:t>
            </a:r>
            <a:endParaRPr lang="cs-CZ" sz="2400" dirty="0"/>
          </a:p>
        </p:txBody>
      </p:sp>
      <p:sp>
        <p:nvSpPr>
          <p:cNvPr id="3" name="Veselý obličej 2"/>
          <p:cNvSpPr/>
          <p:nvPr/>
        </p:nvSpPr>
        <p:spPr>
          <a:xfrm>
            <a:off x="365813" y="4807706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9" name="Veselý obličej 18"/>
          <p:cNvSpPr/>
          <p:nvPr/>
        </p:nvSpPr>
        <p:spPr>
          <a:xfrm>
            <a:off x="1151914" y="4793762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6685589" y="4725144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5965509" y="4699992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1911892" y="4793762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5173421" y="4653136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631972" y="4802431"/>
            <a:ext cx="550707" cy="4572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4372744" y="4725144"/>
            <a:ext cx="550707" cy="4572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310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51441 -0.581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12" y="-2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2066 -0.5715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-2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0.12969 -0.3923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76" y="-1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03681 -0.2377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-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2592 -0.097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51" y="-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-0.0474 -0.0798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-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34149 -0.2465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66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0.42396 -0.4134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98" y="-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105</TotalTime>
  <Words>94</Words>
  <Application>Microsoft Office PowerPoint</Application>
  <PresentationFormat>Předvádění na obrazovce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1SLC</cp:lastModifiedBy>
  <cp:revision>22</cp:revision>
  <dcterms:created xsi:type="dcterms:W3CDTF">2011-05-19T18:10:53Z</dcterms:created>
  <dcterms:modified xsi:type="dcterms:W3CDTF">2011-09-22T20:32:36Z</dcterms:modified>
</cp:coreProperties>
</file>